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4e72e3877841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53ec811f534d52"/>
  </p:sldMasterIdLst>
  <p:sldIdLst>
    <p:sldId xmlns:r="http://schemas.openxmlformats.org/officeDocument/2006/relationships" id="256" r:id="R35851d24e1b44e11"/>
    <p:sldId xmlns:r="http://schemas.openxmlformats.org/officeDocument/2006/relationships" id="257" r:id="R672fe9ac69314d3f"/>
    <p:sldId xmlns:r="http://schemas.openxmlformats.org/officeDocument/2006/relationships" id="258" r:id="R31f477348b6d4331"/>
    <p:sldId xmlns:r="http://schemas.openxmlformats.org/officeDocument/2006/relationships" id="259" r:id="R5b6668a30e6f42e3"/>
    <p:sldId xmlns:r="http://schemas.openxmlformats.org/officeDocument/2006/relationships" id="260" r:id="Rf3df2ebf0d314255"/>
    <p:sldId xmlns:r="http://schemas.openxmlformats.org/officeDocument/2006/relationships" id="261" r:id="Ra89f61f69dc343a3"/>
    <p:sldId xmlns:r="http://schemas.openxmlformats.org/officeDocument/2006/relationships" id="262" r:id="R89ae80b40eb441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53ec811f534d52" /><Relationship Type="http://schemas.openxmlformats.org/officeDocument/2006/relationships/slide" Target="/ppt/slides/slide1.xml" Id="R35851d24e1b44e11" /><Relationship Type="http://schemas.openxmlformats.org/officeDocument/2006/relationships/slide" Target="/ppt/slides/slide2.xml" Id="R672fe9ac69314d3f" /><Relationship Type="http://schemas.openxmlformats.org/officeDocument/2006/relationships/slide" Target="/ppt/slides/slide3.xml" Id="R31f477348b6d4331" /><Relationship Type="http://schemas.openxmlformats.org/officeDocument/2006/relationships/slide" Target="/ppt/slides/slide4.xml" Id="R5b6668a30e6f42e3" /><Relationship Type="http://schemas.openxmlformats.org/officeDocument/2006/relationships/slide" Target="/ppt/slides/slide5.xml" Id="Rf3df2ebf0d314255" /><Relationship Type="http://schemas.openxmlformats.org/officeDocument/2006/relationships/slide" Target="/ppt/slides/slide6.xml" Id="Ra89f61f69dc343a3" /><Relationship Type="http://schemas.openxmlformats.org/officeDocument/2006/relationships/slide" Target="/ppt/slides/slide7.xml" Id="R89ae80b40eb441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5a0306175240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a2af7dc514cae" /><Relationship Type="http://schemas.openxmlformats.org/officeDocument/2006/relationships/theme" Target="/ppt/slideMasters/theme/theme1.xml" Id="R8c730ba17d9b46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fa2af7dc514c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00834433144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44056767a47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3d7ee0d4e4f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4c5528a794a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c503d0bb214c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042b17330a4f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6b75ec55b48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BG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BG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−127 857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−2 187 008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10 168 280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16 524 554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GUSTAV TER JUNG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Gregers Grams vei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812 318 632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BG CAPITAL AS</a:t>
            </a:r>
          </a:p>
        </p:txBody>
      </p:sp>
    </p:spTree>
  </p:cSld>
  <p:clrMapOvr>
    <a:masterClrMapping xmlns:a="http://schemas.openxmlformats.org/drawingml/2006/main"/>
  </p:clrMapOvr>
</p:sld>
</file>