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4c6172381f4b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326d0fb2604e15"/>
  </p:sldMasterIdLst>
  <p:sldIdLst>
    <p:sldId xmlns:r="http://schemas.openxmlformats.org/officeDocument/2006/relationships" id="256" r:id="R8423c682db4c4538"/>
    <p:sldId xmlns:r="http://schemas.openxmlformats.org/officeDocument/2006/relationships" id="257" r:id="R74998a38c0544e9d"/>
    <p:sldId xmlns:r="http://schemas.openxmlformats.org/officeDocument/2006/relationships" id="258" r:id="Rd5bc445b59264511"/>
    <p:sldId xmlns:r="http://schemas.openxmlformats.org/officeDocument/2006/relationships" id="259" r:id="R20224875f1924407"/>
    <p:sldId xmlns:r="http://schemas.openxmlformats.org/officeDocument/2006/relationships" id="260" r:id="R60a208be77e94e50"/>
    <p:sldId xmlns:r="http://schemas.openxmlformats.org/officeDocument/2006/relationships" id="261" r:id="R1d126f5505ff466d"/>
    <p:sldId xmlns:r="http://schemas.openxmlformats.org/officeDocument/2006/relationships" id="262" r:id="R96319a34bca84e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326d0fb2604e15" /><Relationship Type="http://schemas.openxmlformats.org/officeDocument/2006/relationships/slide" Target="/ppt/slides/slide1.xml" Id="R8423c682db4c4538" /><Relationship Type="http://schemas.openxmlformats.org/officeDocument/2006/relationships/slide" Target="/ppt/slides/slide2.xml" Id="R74998a38c0544e9d" /><Relationship Type="http://schemas.openxmlformats.org/officeDocument/2006/relationships/slide" Target="/ppt/slides/slide3.xml" Id="Rd5bc445b59264511" /><Relationship Type="http://schemas.openxmlformats.org/officeDocument/2006/relationships/slide" Target="/ppt/slides/slide4.xml" Id="R20224875f1924407" /><Relationship Type="http://schemas.openxmlformats.org/officeDocument/2006/relationships/slide" Target="/ppt/slides/slide5.xml" Id="R60a208be77e94e50" /><Relationship Type="http://schemas.openxmlformats.org/officeDocument/2006/relationships/slide" Target="/ppt/slides/slide6.xml" Id="R1d126f5505ff466d" /><Relationship Type="http://schemas.openxmlformats.org/officeDocument/2006/relationships/slide" Target="/ppt/slides/slide7.xml" Id="R96319a34bca84e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6e7b047c243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a0c201fe4470c" /><Relationship Type="http://schemas.openxmlformats.org/officeDocument/2006/relationships/theme" Target="/ppt/slideMasters/theme/theme1.xml" Id="R769f36b0db6f49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1a0c201fe447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ce086bddb41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3ad5b187342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98d66680641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d906ae2dc44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20061ae114e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a7aaa13ac41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7b8db202d43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H.D. EIDISSEN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H.D. EIDISSEN EIENDOM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709 552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370 992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204 650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3 847 039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DITLØV EIDISSEN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9300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812 979 752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