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76aab1907ad4eb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008412c0b942ca"/>
  </p:sldMasterIdLst>
  <p:sldIdLst>
    <p:sldId xmlns:r="http://schemas.openxmlformats.org/officeDocument/2006/relationships" id="256" r:id="R82cdd3fa470845ef"/>
    <p:sldId xmlns:r="http://schemas.openxmlformats.org/officeDocument/2006/relationships" id="257" r:id="Rce09ce65b9e14185"/>
    <p:sldId xmlns:r="http://schemas.openxmlformats.org/officeDocument/2006/relationships" id="258" r:id="R7bda7e89d44f48f4"/>
    <p:sldId xmlns:r="http://schemas.openxmlformats.org/officeDocument/2006/relationships" id="259" r:id="R52eec3f66ba24ada"/>
    <p:sldId xmlns:r="http://schemas.openxmlformats.org/officeDocument/2006/relationships" id="260" r:id="R122e76cc06e948a5"/>
    <p:sldId xmlns:r="http://schemas.openxmlformats.org/officeDocument/2006/relationships" id="261" r:id="R56f7eacbe4dd4006"/>
    <p:sldId xmlns:r="http://schemas.openxmlformats.org/officeDocument/2006/relationships" id="262" r:id="R8bd292a977174d6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008412c0b942ca" /><Relationship Type="http://schemas.openxmlformats.org/officeDocument/2006/relationships/slide" Target="/ppt/slides/slide1.xml" Id="R82cdd3fa470845ef" /><Relationship Type="http://schemas.openxmlformats.org/officeDocument/2006/relationships/slide" Target="/ppt/slides/slide2.xml" Id="Rce09ce65b9e14185" /><Relationship Type="http://schemas.openxmlformats.org/officeDocument/2006/relationships/slide" Target="/ppt/slides/slide3.xml" Id="R7bda7e89d44f48f4" /><Relationship Type="http://schemas.openxmlformats.org/officeDocument/2006/relationships/slide" Target="/ppt/slides/slide4.xml" Id="R52eec3f66ba24ada" /><Relationship Type="http://schemas.openxmlformats.org/officeDocument/2006/relationships/slide" Target="/ppt/slides/slide5.xml" Id="R122e76cc06e948a5" /><Relationship Type="http://schemas.openxmlformats.org/officeDocument/2006/relationships/slide" Target="/ppt/slides/slide6.xml" Id="R56f7eacbe4dd4006" /><Relationship Type="http://schemas.openxmlformats.org/officeDocument/2006/relationships/slide" Target="/ppt/slides/slide7.xml" Id="R8bd292a977174d6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616e988fb7477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e5e837beae4da5" /><Relationship Type="http://schemas.openxmlformats.org/officeDocument/2006/relationships/theme" Target="/ppt/slideMasters/theme/theme1.xml" Id="R23463b33322d444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8e5e837beae4da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29e83a2f46458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8b3e1fd73f456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5711694d734d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c138d5f2684f3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cc5b54629d44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f4a5e9a8734e7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6a4bc1b3bc425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KL MOBERG SKOTØYFORRETNING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 MOBERG SKOTØYFORRETNING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 MOBERG SKOTØYFORRETNING AS ble etablert [år] og holder til i Paradis.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 MOBERG SKOTØYFORRETNING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 MOBERG SKOTØYFORRETNING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 MOBERG SKOTØYFORRETNING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89 312 077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6 115 711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4 963 678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45 173 151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58 565 367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 MOBERG SKOTØYFORRETNING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LEIF MOBERG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 MOBERG SKOTØYFORRETNING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Breimvegen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5232 Paradis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10 00 09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814 325 792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 MOBERG SKOTØYFORRETNING AS</a:t>
            </a:r>
          </a:p>
        </p:txBody>
      </p:sp>
    </p:spTree>
  </p:cSld>
  <p:clrMapOvr>
    <a:masterClrMapping xmlns:a="http://schemas.openxmlformats.org/drawingml/2006/main"/>
  </p:clrMapOvr>
</p:sld>
</file>