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aaa74488f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d0e890d734109"/>
  </p:sldMasterIdLst>
  <p:sldIdLst>
    <p:sldId xmlns:r="http://schemas.openxmlformats.org/officeDocument/2006/relationships" id="256" r:id="Re269d52cfef749ab"/>
    <p:sldId xmlns:r="http://schemas.openxmlformats.org/officeDocument/2006/relationships" id="257" r:id="Rb488a86f2aca43bf"/>
    <p:sldId xmlns:r="http://schemas.openxmlformats.org/officeDocument/2006/relationships" id="258" r:id="Ra189adb85f97490c"/>
    <p:sldId xmlns:r="http://schemas.openxmlformats.org/officeDocument/2006/relationships" id="259" r:id="R0b5cffc7ddb14d4e"/>
    <p:sldId xmlns:r="http://schemas.openxmlformats.org/officeDocument/2006/relationships" id="260" r:id="R16e32f78e0f14614"/>
    <p:sldId xmlns:r="http://schemas.openxmlformats.org/officeDocument/2006/relationships" id="261" r:id="R04f24f63bd51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d0e890d734109" /><Relationship Type="http://schemas.openxmlformats.org/officeDocument/2006/relationships/slide" Target="/ppt/slides/slide1.xml" Id="Re269d52cfef749ab" /><Relationship Type="http://schemas.openxmlformats.org/officeDocument/2006/relationships/slide" Target="/ppt/slides/slide2.xml" Id="Rb488a86f2aca43bf" /><Relationship Type="http://schemas.openxmlformats.org/officeDocument/2006/relationships/slide" Target="/ppt/slides/slide3.xml" Id="Ra189adb85f97490c" /><Relationship Type="http://schemas.openxmlformats.org/officeDocument/2006/relationships/slide" Target="/ppt/slides/slide4.xml" Id="R0b5cffc7ddb14d4e" /><Relationship Type="http://schemas.openxmlformats.org/officeDocument/2006/relationships/slide" Target="/ppt/slides/slide5.xml" Id="R16e32f78e0f14614" /><Relationship Type="http://schemas.openxmlformats.org/officeDocument/2006/relationships/slide" Target="/ppt/slides/slide6.xml" Id="R04f24f63bd51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2ca1ab546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842667d234d56" /><Relationship Type="http://schemas.openxmlformats.org/officeDocument/2006/relationships/theme" Target="/ppt/slideMasters/theme/theme1.xml" Id="R455ca15206cb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842667d23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cbac105df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9bb8f3666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3cfda3e2f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08cb3f56d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18a8fa631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6c5425b6d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