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16990cf5aa49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4c021e8cef41d9"/>
  </p:sldMasterIdLst>
  <p:sldIdLst>
    <p:sldId xmlns:r="http://schemas.openxmlformats.org/officeDocument/2006/relationships" id="256" r:id="R9775e2c5da27415a"/>
    <p:sldId xmlns:r="http://schemas.openxmlformats.org/officeDocument/2006/relationships" id="257" r:id="R343d30c71aaa4b25"/>
    <p:sldId xmlns:r="http://schemas.openxmlformats.org/officeDocument/2006/relationships" id="258" r:id="Rbe14e70282ab4a24"/>
    <p:sldId xmlns:r="http://schemas.openxmlformats.org/officeDocument/2006/relationships" id="259" r:id="R7fdae6e0c3d44e15"/>
    <p:sldId xmlns:r="http://schemas.openxmlformats.org/officeDocument/2006/relationships" id="260" r:id="R8b7f9d5d7b1d4c03"/>
    <p:sldId xmlns:r="http://schemas.openxmlformats.org/officeDocument/2006/relationships" id="261" r:id="R61028e29ddc3486e"/>
    <p:sldId xmlns:r="http://schemas.openxmlformats.org/officeDocument/2006/relationships" id="262" r:id="R9f973712376440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4c021e8cef41d9" /><Relationship Type="http://schemas.openxmlformats.org/officeDocument/2006/relationships/slide" Target="/ppt/slides/slide1.xml" Id="R9775e2c5da27415a" /><Relationship Type="http://schemas.openxmlformats.org/officeDocument/2006/relationships/slide" Target="/ppt/slides/slide2.xml" Id="R343d30c71aaa4b25" /><Relationship Type="http://schemas.openxmlformats.org/officeDocument/2006/relationships/slide" Target="/ppt/slides/slide3.xml" Id="Rbe14e70282ab4a24" /><Relationship Type="http://schemas.openxmlformats.org/officeDocument/2006/relationships/slide" Target="/ppt/slides/slide4.xml" Id="R7fdae6e0c3d44e15" /><Relationship Type="http://schemas.openxmlformats.org/officeDocument/2006/relationships/slide" Target="/ppt/slides/slide5.xml" Id="R8b7f9d5d7b1d4c03" /><Relationship Type="http://schemas.openxmlformats.org/officeDocument/2006/relationships/slide" Target="/ppt/slides/slide6.xml" Id="R61028e29ddc3486e" /><Relationship Type="http://schemas.openxmlformats.org/officeDocument/2006/relationships/slide" Target="/ppt/slides/slide7.xml" Id="R9f973712376440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a49934f60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d4b160be84fb8" /><Relationship Type="http://schemas.openxmlformats.org/officeDocument/2006/relationships/theme" Target="/ppt/slideMasters/theme/theme1.xml" Id="Ra9159d748e6b40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cd4b160be84f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79bdb5c7f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c09f578024a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90a7d20f5a43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3e94e6b7748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cc1c79d5a4f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290fe0ac244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bca204b6a47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PARCHEM IV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16 588 512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−1 250 284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−4 978 142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27 532 636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46 278 883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CHEMVENTURE SHIPPING LTD.  –  30,4 %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ERRYCO HOLDING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 RYGH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JEAN EICHAKER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OCTILLION INVEST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WESTFIELD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