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f2c0c4ddd147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900d657858495e"/>
  </p:sldMasterIdLst>
  <p:sldIdLst>
    <p:sldId xmlns:r="http://schemas.openxmlformats.org/officeDocument/2006/relationships" id="256" r:id="R8f044c6aa88e47c0"/>
    <p:sldId xmlns:r="http://schemas.openxmlformats.org/officeDocument/2006/relationships" id="257" r:id="R3e395cda686c4c88"/>
    <p:sldId xmlns:r="http://schemas.openxmlformats.org/officeDocument/2006/relationships" id="258" r:id="R0d3f3e2054c6403d"/>
    <p:sldId xmlns:r="http://schemas.openxmlformats.org/officeDocument/2006/relationships" id="259" r:id="R9c9165ef831645d2"/>
    <p:sldId xmlns:r="http://schemas.openxmlformats.org/officeDocument/2006/relationships" id="260" r:id="Rc71552a1427646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900d657858495e" /><Relationship Type="http://schemas.openxmlformats.org/officeDocument/2006/relationships/slide" Target="/ppt/slides/slide1.xml" Id="R8f044c6aa88e47c0" /><Relationship Type="http://schemas.openxmlformats.org/officeDocument/2006/relationships/slide" Target="/ppt/slides/slide2.xml" Id="R3e395cda686c4c88" /><Relationship Type="http://schemas.openxmlformats.org/officeDocument/2006/relationships/slide" Target="/ppt/slides/slide3.xml" Id="R0d3f3e2054c6403d" /><Relationship Type="http://schemas.openxmlformats.org/officeDocument/2006/relationships/slide" Target="/ppt/slides/slide4.xml" Id="R9c9165ef831645d2" /><Relationship Type="http://schemas.openxmlformats.org/officeDocument/2006/relationships/slide" Target="/ppt/slides/slide5.xml" Id="Rc71552a1427646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ab532c2cd43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6e5fd20a84896" /><Relationship Type="http://schemas.openxmlformats.org/officeDocument/2006/relationships/theme" Target="/ppt/slideMasters/theme/theme1.xml" Id="R51f0c63012594b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46e5fd20a848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41ab6aebb4c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0993a7a624e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1f632aadb43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f51143f804c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c0a13531340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SAMEIET KRONPRINSENS GATE 18 - TOLLBODGATA 62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18 - TOLLBODGATA 62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SAMEIET KRONPRINSENS GATE 18 - TOLLBODGATA 62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18 - TOLLBODGATA 62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18 - TOLLBODGATA 62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18 - TOLLBODGATA 62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820 589 092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KRONPRINSENS GATE 18 - TOLLBODGATA 62</a:t>
            </a:r>
          </a:p>
        </p:txBody>
      </p:sp>
    </p:spTree>
  </p:cSld>
  <p:clrMapOvr>
    <a:masterClrMapping xmlns:a="http://schemas.openxmlformats.org/drawingml/2006/main"/>
  </p:clrMapOvr>
</p:sld>
</file>