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a5d78c3baa49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5beb38a2214c9d"/>
  </p:sldMasterIdLst>
  <p:sldIdLst>
    <p:sldId xmlns:r="http://schemas.openxmlformats.org/officeDocument/2006/relationships" id="256" r:id="Rcf0774ad76e7424a"/>
    <p:sldId xmlns:r="http://schemas.openxmlformats.org/officeDocument/2006/relationships" id="257" r:id="Redb72c024c894449"/>
    <p:sldId xmlns:r="http://schemas.openxmlformats.org/officeDocument/2006/relationships" id="258" r:id="R3780a5d323364cbe"/>
    <p:sldId xmlns:r="http://schemas.openxmlformats.org/officeDocument/2006/relationships" id="259" r:id="R6239cff2c4e44838"/>
    <p:sldId xmlns:r="http://schemas.openxmlformats.org/officeDocument/2006/relationships" id="260" r:id="Rbc7825fcaba64fc7"/>
    <p:sldId xmlns:r="http://schemas.openxmlformats.org/officeDocument/2006/relationships" id="261" r:id="Rc2d46464803f4ece"/>
    <p:sldId xmlns:r="http://schemas.openxmlformats.org/officeDocument/2006/relationships" id="262" r:id="Rcc6e14a3f5284c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5beb38a2214c9d" /><Relationship Type="http://schemas.openxmlformats.org/officeDocument/2006/relationships/slide" Target="/ppt/slides/slide1.xml" Id="Rcf0774ad76e7424a" /><Relationship Type="http://schemas.openxmlformats.org/officeDocument/2006/relationships/slide" Target="/ppt/slides/slide2.xml" Id="Redb72c024c894449" /><Relationship Type="http://schemas.openxmlformats.org/officeDocument/2006/relationships/slide" Target="/ppt/slides/slide3.xml" Id="R3780a5d323364cbe" /><Relationship Type="http://schemas.openxmlformats.org/officeDocument/2006/relationships/slide" Target="/ppt/slides/slide4.xml" Id="R6239cff2c4e44838" /><Relationship Type="http://schemas.openxmlformats.org/officeDocument/2006/relationships/slide" Target="/ppt/slides/slide5.xml" Id="Rbc7825fcaba64fc7" /><Relationship Type="http://schemas.openxmlformats.org/officeDocument/2006/relationships/slide" Target="/ppt/slides/slide6.xml" Id="Rc2d46464803f4ece" /><Relationship Type="http://schemas.openxmlformats.org/officeDocument/2006/relationships/slide" Target="/ppt/slides/slide7.xml" Id="Rcc6e14a3f5284c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6329dfae145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c22764adc4d8f" /><Relationship Type="http://schemas.openxmlformats.org/officeDocument/2006/relationships/theme" Target="/ppt/slideMasters/theme/theme1.xml" Id="R3f6c550b9aac40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2c22764adc4d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250308c9149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00f40bc854a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e8b65a6a941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bed5fd60a4c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66bcd04cd45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e53e7861741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c63be33b54e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LIDSKJALV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LIDSKJALV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LIDSKJALV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LIDSKJALV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LIDSKJALV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LIDSKJALV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LIDSKJALV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LINN FOSSUM HAVNELID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UGEDAL SOLHEIM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LIDSKJALV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Løvenskiolds vei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820 658 752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LIDSKJALV AS</a:t>
            </a:r>
          </a:p>
        </p:txBody>
      </p:sp>
    </p:spTree>
  </p:cSld>
  <p:clrMapOvr>
    <a:masterClrMapping xmlns:a="http://schemas.openxmlformats.org/drawingml/2006/main"/>
  </p:clrMapOvr>
</p:sld>
</file>