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998c4d10cc4e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8424ed5fab4435"/>
  </p:sldMasterIdLst>
  <p:sldIdLst>
    <p:sldId xmlns:r="http://schemas.openxmlformats.org/officeDocument/2006/relationships" id="256" r:id="Ref08b8323e384a64"/>
    <p:sldId xmlns:r="http://schemas.openxmlformats.org/officeDocument/2006/relationships" id="257" r:id="R676bf367d5e046b7"/>
    <p:sldId xmlns:r="http://schemas.openxmlformats.org/officeDocument/2006/relationships" id="258" r:id="Rc1059c627c484ee3"/>
    <p:sldId xmlns:r="http://schemas.openxmlformats.org/officeDocument/2006/relationships" id="259" r:id="Red005675093d44eb"/>
    <p:sldId xmlns:r="http://schemas.openxmlformats.org/officeDocument/2006/relationships" id="260" r:id="R916d67f0fab94301"/>
    <p:sldId xmlns:r="http://schemas.openxmlformats.org/officeDocument/2006/relationships" id="261" r:id="R95da22955cc54524"/>
    <p:sldId xmlns:r="http://schemas.openxmlformats.org/officeDocument/2006/relationships" id="262" r:id="Rf0b9934030ca49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8424ed5fab4435" /><Relationship Type="http://schemas.openxmlformats.org/officeDocument/2006/relationships/slide" Target="/ppt/slides/slide1.xml" Id="Ref08b8323e384a64" /><Relationship Type="http://schemas.openxmlformats.org/officeDocument/2006/relationships/slide" Target="/ppt/slides/slide2.xml" Id="R676bf367d5e046b7" /><Relationship Type="http://schemas.openxmlformats.org/officeDocument/2006/relationships/slide" Target="/ppt/slides/slide3.xml" Id="Rc1059c627c484ee3" /><Relationship Type="http://schemas.openxmlformats.org/officeDocument/2006/relationships/slide" Target="/ppt/slides/slide4.xml" Id="Red005675093d44eb" /><Relationship Type="http://schemas.openxmlformats.org/officeDocument/2006/relationships/slide" Target="/ppt/slides/slide5.xml" Id="R916d67f0fab94301" /><Relationship Type="http://schemas.openxmlformats.org/officeDocument/2006/relationships/slide" Target="/ppt/slides/slide6.xml" Id="R95da22955cc54524" /><Relationship Type="http://schemas.openxmlformats.org/officeDocument/2006/relationships/slide" Target="/ppt/slides/slide7.xml" Id="Rf0b9934030ca49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02c5c416c4d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740682b064b12" /><Relationship Type="http://schemas.openxmlformats.org/officeDocument/2006/relationships/theme" Target="/ppt/slideMasters/theme/theme1.xml" Id="R3e07cfb73cb443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9740682b064b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274539de54e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2ddf34c304b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68cf1e3b146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501852e794d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eb97eb87a47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4e8a9aad840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3da2a9cd944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BASSY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BASSY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487 689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4 542 920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LOSGÅRD LANDHEIM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Fernanda Nissens gate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821 229 162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BASSY INVEST AS</a:t>
            </a:r>
          </a:p>
        </p:txBody>
      </p:sp>
    </p:spTree>
  </p:cSld>
  <p:clrMapOvr>
    <a:masterClrMapping xmlns:a="http://schemas.openxmlformats.org/drawingml/2006/main"/>
  </p:clrMapOvr>
</p:sld>
</file>