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c45c3dc4a46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0bc88022a44ee0"/>
  </p:sldMasterIdLst>
  <p:sldIdLst>
    <p:sldId xmlns:r="http://schemas.openxmlformats.org/officeDocument/2006/relationships" id="256" r:id="R4ee684be44604203"/>
    <p:sldId xmlns:r="http://schemas.openxmlformats.org/officeDocument/2006/relationships" id="257" r:id="R53f930f838d24a80"/>
    <p:sldId xmlns:r="http://schemas.openxmlformats.org/officeDocument/2006/relationships" id="258" r:id="R7e5bf74dd1f24f36"/>
    <p:sldId xmlns:r="http://schemas.openxmlformats.org/officeDocument/2006/relationships" id="259" r:id="R236e0fb63af84b32"/>
    <p:sldId xmlns:r="http://schemas.openxmlformats.org/officeDocument/2006/relationships" id="260" r:id="R4eb9dc2a1d4f4872"/>
    <p:sldId xmlns:r="http://schemas.openxmlformats.org/officeDocument/2006/relationships" id="261" r:id="R60ed49500ec540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bc88022a44ee0" /><Relationship Type="http://schemas.openxmlformats.org/officeDocument/2006/relationships/slide" Target="/ppt/slides/slide1.xml" Id="R4ee684be44604203" /><Relationship Type="http://schemas.openxmlformats.org/officeDocument/2006/relationships/slide" Target="/ppt/slides/slide2.xml" Id="R53f930f838d24a80" /><Relationship Type="http://schemas.openxmlformats.org/officeDocument/2006/relationships/slide" Target="/ppt/slides/slide3.xml" Id="R7e5bf74dd1f24f36" /><Relationship Type="http://schemas.openxmlformats.org/officeDocument/2006/relationships/slide" Target="/ppt/slides/slide4.xml" Id="R236e0fb63af84b32" /><Relationship Type="http://schemas.openxmlformats.org/officeDocument/2006/relationships/slide" Target="/ppt/slides/slide5.xml" Id="R4eb9dc2a1d4f4872" /><Relationship Type="http://schemas.openxmlformats.org/officeDocument/2006/relationships/slide" Target="/ppt/slides/slide6.xml" Id="R60ed49500ec540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fc8e0564d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09ec8adc94b4c" /><Relationship Type="http://schemas.openxmlformats.org/officeDocument/2006/relationships/theme" Target="/ppt/slideMasters/theme/theme1.xml" Id="R2a34a1b62bde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09ec8adc9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d87cd6367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46e0cc47a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f53b6eecb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08d141347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359511261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5c9b9496b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