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6e0d7e94314d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ce3741b040432b"/>
  </p:sldMasterIdLst>
  <p:sldIdLst>
    <p:sldId xmlns:r="http://schemas.openxmlformats.org/officeDocument/2006/relationships" id="256" r:id="Ra8c4ef225cfd4318"/>
    <p:sldId xmlns:r="http://schemas.openxmlformats.org/officeDocument/2006/relationships" id="257" r:id="R19e6166a647546e4"/>
    <p:sldId xmlns:r="http://schemas.openxmlformats.org/officeDocument/2006/relationships" id="258" r:id="R8c98a6ea7e06462b"/>
    <p:sldId xmlns:r="http://schemas.openxmlformats.org/officeDocument/2006/relationships" id="259" r:id="R4792eb5b1b8f4fb4"/>
    <p:sldId xmlns:r="http://schemas.openxmlformats.org/officeDocument/2006/relationships" id="260" r:id="Rab0be89293024c1e"/>
    <p:sldId xmlns:r="http://schemas.openxmlformats.org/officeDocument/2006/relationships" id="261" r:id="R660a097126bd4cdb"/>
    <p:sldId xmlns:r="http://schemas.openxmlformats.org/officeDocument/2006/relationships" id="262" r:id="R1e49b99bd0d045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ce3741b040432b" /><Relationship Type="http://schemas.openxmlformats.org/officeDocument/2006/relationships/slide" Target="/ppt/slides/slide1.xml" Id="Ra8c4ef225cfd4318" /><Relationship Type="http://schemas.openxmlformats.org/officeDocument/2006/relationships/slide" Target="/ppt/slides/slide2.xml" Id="R19e6166a647546e4" /><Relationship Type="http://schemas.openxmlformats.org/officeDocument/2006/relationships/slide" Target="/ppt/slides/slide3.xml" Id="R8c98a6ea7e06462b" /><Relationship Type="http://schemas.openxmlformats.org/officeDocument/2006/relationships/slide" Target="/ppt/slides/slide4.xml" Id="R4792eb5b1b8f4fb4" /><Relationship Type="http://schemas.openxmlformats.org/officeDocument/2006/relationships/slide" Target="/ppt/slides/slide5.xml" Id="Rab0be89293024c1e" /><Relationship Type="http://schemas.openxmlformats.org/officeDocument/2006/relationships/slide" Target="/ppt/slides/slide6.xml" Id="R660a097126bd4cdb" /><Relationship Type="http://schemas.openxmlformats.org/officeDocument/2006/relationships/slide" Target="/ppt/slides/slide7.xml" Id="R1e49b99bd0d045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b30d4d2eed42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dc3a98234474b" /><Relationship Type="http://schemas.openxmlformats.org/officeDocument/2006/relationships/theme" Target="/ppt/slideMasters/theme/theme1.xml" Id="R45fdfbcf96f64d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8dc3a9823447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55a377ee444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98f22974044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262bbdf9342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6949b5cf044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9db6741f343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7b75cf79241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b673a1b0441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PETINA2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PETINA2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PETINA2 AS ble etablert [år] og holder til i Nesoddtangen.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PETINA2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PETINA2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PETINA2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−306 063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3 466 797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35 770 124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36 871 875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PETINA2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PETINA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HELMAR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PETSUN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PETINA2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Øvreveien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1452 Nesoddtangen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823 040 482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PETINA2 AS</a:t>
            </a:r>
          </a:p>
        </p:txBody>
      </p:sp>
    </p:spTree>
  </p:cSld>
  <p:clrMapOvr>
    <a:masterClrMapping xmlns:a="http://schemas.openxmlformats.org/drawingml/2006/main"/>
  </p:clrMapOvr>
</p:sld>
</file>