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c81ced01b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447be02b94213"/>
  </p:sldMasterIdLst>
  <p:sldIdLst>
    <p:sldId xmlns:r="http://schemas.openxmlformats.org/officeDocument/2006/relationships" id="256" r:id="R651b31d95ed74afe"/>
    <p:sldId xmlns:r="http://schemas.openxmlformats.org/officeDocument/2006/relationships" id="257" r:id="R97d7e485676441ef"/>
    <p:sldId xmlns:r="http://schemas.openxmlformats.org/officeDocument/2006/relationships" id="258" r:id="R64ffa3e6a43d447d"/>
    <p:sldId xmlns:r="http://schemas.openxmlformats.org/officeDocument/2006/relationships" id="259" r:id="Rcc73df8e308342fa"/>
    <p:sldId xmlns:r="http://schemas.openxmlformats.org/officeDocument/2006/relationships" id="260" r:id="R8799efc7927d4ac9"/>
    <p:sldId xmlns:r="http://schemas.openxmlformats.org/officeDocument/2006/relationships" id="261" r:id="Rabc7f43b2c3a4bb3"/>
    <p:sldId xmlns:r="http://schemas.openxmlformats.org/officeDocument/2006/relationships" id="262" r:id="R2cadf0472c25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447be02b94213" /><Relationship Type="http://schemas.openxmlformats.org/officeDocument/2006/relationships/slide" Target="/ppt/slides/slide1.xml" Id="R651b31d95ed74afe" /><Relationship Type="http://schemas.openxmlformats.org/officeDocument/2006/relationships/slide" Target="/ppt/slides/slide2.xml" Id="R97d7e485676441ef" /><Relationship Type="http://schemas.openxmlformats.org/officeDocument/2006/relationships/slide" Target="/ppt/slides/slide3.xml" Id="R64ffa3e6a43d447d" /><Relationship Type="http://schemas.openxmlformats.org/officeDocument/2006/relationships/slide" Target="/ppt/slides/slide4.xml" Id="Rcc73df8e308342fa" /><Relationship Type="http://schemas.openxmlformats.org/officeDocument/2006/relationships/slide" Target="/ppt/slides/slide5.xml" Id="R8799efc7927d4ac9" /><Relationship Type="http://schemas.openxmlformats.org/officeDocument/2006/relationships/slide" Target="/ppt/slides/slide6.xml" Id="Rabc7f43b2c3a4bb3" /><Relationship Type="http://schemas.openxmlformats.org/officeDocument/2006/relationships/slide" Target="/ppt/slides/slide7.xml" Id="R2cadf0472c25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b05b7f0f7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0861204584456" /><Relationship Type="http://schemas.openxmlformats.org/officeDocument/2006/relationships/theme" Target="/ppt/slideMasters/theme/theme1.xml" Id="Rf42c99558c414d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086120458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f99e06ae648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64b5c1e9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d692cc1e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975857d2341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1308f4202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49ec9378d4a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7703da28c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TRORAN AS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8 831 739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8 873 634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LEINAN 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VILHELM 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Tolgenslivei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823 490 992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