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38cb1941b74d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cd48457809405d"/>
  </p:sldMasterIdLst>
  <p:sldIdLst>
    <p:sldId xmlns:r="http://schemas.openxmlformats.org/officeDocument/2006/relationships" id="256" r:id="R4c31360e1f9d4b16"/>
    <p:sldId xmlns:r="http://schemas.openxmlformats.org/officeDocument/2006/relationships" id="257" r:id="R025d7bbab4db4eb4"/>
    <p:sldId xmlns:r="http://schemas.openxmlformats.org/officeDocument/2006/relationships" id="258" r:id="R5bdd16eed6a9483b"/>
    <p:sldId xmlns:r="http://schemas.openxmlformats.org/officeDocument/2006/relationships" id="259" r:id="R866ffb8c7ded4251"/>
    <p:sldId xmlns:r="http://schemas.openxmlformats.org/officeDocument/2006/relationships" id="260" r:id="R7ea2b7120d8a4f35"/>
    <p:sldId xmlns:r="http://schemas.openxmlformats.org/officeDocument/2006/relationships" id="261" r:id="Ra7f71248560d4620"/>
    <p:sldId xmlns:r="http://schemas.openxmlformats.org/officeDocument/2006/relationships" id="262" r:id="R7b4bb7e0ede945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cd48457809405d" /><Relationship Type="http://schemas.openxmlformats.org/officeDocument/2006/relationships/slide" Target="/ppt/slides/slide1.xml" Id="R4c31360e1f9d4b16" /><Relationship Type="http://schemas.openxmlformats.org/officeDocument/2006/relationships/slide" Target="/ppt/slides/slide2.xml" Id="R025d7bbab4db4eb4" /><Relationship Type="http://schemas.openxmlformats.org/officeDocument/2006/relationships/slide" Target="/ppt/slides/slide3.xml" Id="R5bdd16eed6a9483b" /><Relationship Type="http://schemas.openxmlformats.org/officeDocument/2006/relationships/slide" Target="/ppt/slides/slide4.xml" Id="R866ffb8c7ded4251" /><Relationship Type="http://schemas.openxmlformats.org/officeDocument/2006/relationships/slide" Target="/ppt/slides/slide5.xml" Id="R7ea2b7120d8a4f35" /><Relationship Type="http://schemas.openxmlformats.org/officeDocument/2006/relationships/slide" Target="/ppt/slides/slide6.xml" Id="Ra7f71248560d4620" /><Relationship Type="http://schemas.openxmlformats.org/officeDocument/2006/relationships/slide" Target="/ppt/slides/slide7.xml" Id="R7b4bb7e0ede945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0049374c1146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0033580712419f" /><Relationship Type="http://schemas.openxmlformats.org/officeDocument/2006/relationships/theme" Target="/ppt/slideMasters/theme/theme1.xml" Id="Rde5655149bda47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5003358071241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aecf22450241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6c6aa952b4f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e3a6f227541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9754dd550149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3bc7259f2d4d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c3ff929f14c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e145f79b334c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MLS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MLS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124 997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1 083 856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3 289 769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HAGEN SOMMERSETH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Pilestredet Park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825 440 682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MLS INVEST AS</a:t>
            </a:r>
          </a:p>
        </p:txBody>
      </p:sp>
    </p:spTree>
  </p:cSld>
  <p:clrMapOvr>
    <a:masterClrMapping xmlns:a="http://schemas.openxmlformats.org/drawingml/2006/main"/>
  </p:clrMapOvr>
</p:sld>
</file>