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91e5e9e8846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9a81a538754240"/>
  </p:sldMasterIdLst>
  <p:sldIdLst>
    <p:sldId xmlns:r="http://schemas.openxmlformats.org/officeDocument/2006/relationships" id="256" r:id="Rd586fa53f52f489b"/>
    <p:sldId xmlns:r="http://schemas.openxmlformats.org/officeDocument/2006/relationships" id="257" r:id="R4fb0e8370a2c4275"/>
    <p:sldId xmlns:r="http://schemas.openxmlformats.org/officeDocument/2006/relationships" id="258" r:id="R8eb5966451f84de5"/>
    <p:sldId xmlns:r="http://schemas.openxmlformats.org/officeDocument/2006/relationships" id="259" r:id="Rd988f226d0674259"/>
    <p:sldId xmlns:r="http://schemas.openxmlformats.org/officeDocument/2006/relationships" id="260" r:id="R82b46c97ea914178"/>
    <p:sldId xmlns:r="http://schemas.openxmlformats.org/officeDocument/2006/relationships" id="261" r:id="R849f28d568b24490"/>
    <p:sldId xmlns:r="http://schemas.openxmlformats.org/officeDocument/2006/relationships" id="262" r:id="R667cfc1240f743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a81a538754240" /><Relationship Type="http://schemas.openxmlformats.org/officeDocument/2006/relationships/slide" Target="/ppt/slides/slide1.xml" Id="Rd586fa53f52f489b" /><Relationship Type="http://schemas.openxmlformats.org/officeDocument/2006/relationships/slide" Target="/ppt/slides/slide2.xml" Id="R4fb0e8370a2c4275" /><Relationship Type="http://schemas.openxmlformats.org/officeDocument/2006/relationships/slide" Target="/ppt/slides/slide3.xml" Id="R8eb5966451f84de5" /><Relationship Type="http://schemas.openxmlformats.org/officeDocument/2006/relationships/slide" Target="/ppt/slides/slide4.xml" Id="Rd988f226d0674259" /><Relationship Type="http://schemas.openxmlformats.org/officeDocument/2006/relationships/slide" Target="/ppt/slides/slide5.xml" Id="R82b46c97ea914178" /><Relationship Type="http://schemas.openxmlformats.org/officeDocument/2006/relationships/slide" Target="/ppt/slides/slide6.xml" Id="R849f28d568b24490" /><Relationship Type="http://schemas.openxmlformats.org/officeDocument/2006/relationships/slide" Target="/ppt/slides/slide7.xml" Id="R667cfc1240f743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986c2ee8248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e3bc710574778" /><Relationship Type="http://schemas.openxmlformats.org/officeDocument/2006/relationships/theme" Target="/ppt/slideMasters/theme/theme1.xml" Id="Reabd4e71e20d4b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ce3bc7105747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fe3c6d03143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19bd8c0c341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d617ca7e448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779fdc0f147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482b5e6f144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0311242a347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23eaa65504b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3BYGG-TAK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3BYGG-TAK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3BYGG-TAK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3BYGG-TAK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3BYGG-TAK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3BYGG-TAK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3 000 778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235 617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724 244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3BYGG-TAK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PRO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3BYGG-TAK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Røllesveien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3074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827 366 552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3BYGG-TAK AS</a:t>
            </a:r>
          </a:p>
        </p:txBody>
      </p:sp>
    </p:spTree>
  </p:cSld>
  <p:clrMapOvr>
    <a:masterClrMapping xmlns:a="http://schemas.openxmlformats.org/drawingml/2006/main"/>
  </p:clrMapOvr>
</p:sld>
</file>