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77d8f4301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cd9955b614ec4"/>
  </p:sldMasterIdLst>
  <p:sldIdLst>
    <p:sldId xmlns:r="http://schemas.openxmlformats.org/officeDocument/2006/relationships" id="256" r:id="R758506e11d4147b3"/>
    <p:sldId xmlns:r="http://schemas.openxmlformats.org/officeDocument/2006/relationships" id="257" r:id="R94102aec445b40ae"/>
    <p:sldId xmlns:r="http://schemas.openxmlformats.org/officeDocument/2006/relationships" id="258" r:id="R1269135e88fc4e86"/>
    <p:sldId xmlns:r="http://schemas.openxmlformats.org/officeDocument/2006/relationships" id="259" r:id="R19b345c1c5044a51"/>
    <p:sldId xmlns:r="http://schemas.openxmlformats.org/officeDocument/2006/relationships" id="260" r:id="Rbaf88a139016442a"/>
    <p:sldId xmlns:r="http://schemas.openxmlformats.org/officeDocument/2006/relationships" id="261" r:id="Rb955385a8205467e"/>
    <p:sldId xmlns:r="http://schemas.openxmlformats.org/officeDocument/2006/relationships" id="262" r:id="Ra0ed5c722ddd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cd9955b614ec4" /><Relationship Type="http://schemas.openxmlformats.org/officeDocument/2006/relationships/slide" Target="/ppt/slides/slide1.xml" Id="R758506e11d4147b3" /><Relationship Type="http://schemas.openxmlformats.org/officeDocument/2006/relationships/slide" Target="/ppt/slides/slide2.xml" Id="R94102aec445b40ae" /><Relationship Type="http://schemas.openxmlformats.org/officeDocument/2006/relationships/slide" Target="/ppt/slides/slide3.xml" Id="R1269135e88fc4e86" /><Relationship Type="http://schemas.openxmlformats.org/officeDocument/2006/relationships/slide" Target="/ppt/slides/slide4.xml" Id="R19b345c1c5044a51" /><Relationship Type="http://schemas.openxmlformats.org/officeDocument/2006/relationships/slide" Target="/ppt/slides/slide5.xml" Id="Rbaf88a139016442a" /><Relationship Type="http://schemas.openxmlformats.org/officeDocument/2006/relationships/slide" Target="/ppt/slides/slide6.xml" Id="Rb955385a8205467e" /><Relationship Type="http://schemas.openxmlformats.org/officeDocument/2006/relationships/slide" Target="/ppt/slides/slide7.xml" Id="Ra0ed5c722ddd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573d90f3c4a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03dcb30b94e00" /><Relationship Type="http://schemas.openxmlformats.org/officeDocument/2006/relationships/theme" Target="/ppt/slideMasters/theme/theme1.xml" Id="Re8226b2a2f5f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203dcb30b9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545959dca42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946d9df33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a020f48e44d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19485361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d64d28e8b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8541ac195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95c9ff672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NOAM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82 144 986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84 580 588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NOAH MALME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NOAH MALME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Malme, Remmemsvegen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828 249 142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NOAM AS</a:t>
            </a:r>
          </a:p>
        </p:txBody>
      </p:sp>
    </p:spTree>
  </p:cSld>
  <p:clrMapOvr>
    <a:masterClrMapping xmlns:a="http://schemas.openxmlformats.org/drawingml/2006/main"/>
  </p:clrMapOvr>
</p:sld>
</file>