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ba19cf16e74b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ae254a0ee4433f"/>
  </p:sldMasterIdLst>
  <p:sldIdLst>
    <p:sldId xmlns:r="http://schemas.openxmlformats.org/officeDocument/2006/relationships" id="256" r:id="Rf87abedfbe734602"/>
    <p:sldId xmlns:r="http://schemas.openxmlformats.org/officeDocument/2006/relationships" id="257" r:id="R2c9b342fb0794d39"/>
    <p:sldId xmlns:r="http://schemas.openxmlformats.org/officeDocument/2006/relationships" id="258" r:id="R0a196fa4ede54b7e"/>
    <p:sldId xmlns:r="http://schemas.openxmlformats.org/officeDocument/2006/relationships" id="259" r:id="Rb680b7810d544eb5"/>
    <p:sldId xmlns:r="http://schemas.openxmlformats.org/officeDocument/2006/relationships" id="260" r:id="Rb07c6a5a9e734f36"/>
    <p:sldId xmlns:r="http://schemas.openxmlformats.org/officeDocument/2006/relationships" id="261" r:id="R57f62c39aebf402d"/>
    <p:sldId xmlns:r="http://schemas.openxmlformats.org/officeDocument/2006/relationships" id="262" r:id="R68a0f375543a48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ae254a0ee4433f" /><Relationship Type="http://schemas.openxmlformats.org/officeDocument/2006/relationships/slide" Target="/ppt/slides/slide1.xml" Id="Rf87abedfbe734602" /><Relationship Type="http://schemas.openxmlformats.org/officeDocument/2006/relationships/slide" Target="/ppt/slides/slide2.xml" Id="R2c9b342fb0794d39" /><Relationship Type="http://schemas.openxmlformats.org/officeDocument/2006/relationships/slide" Target="/ppt/slides/slide3.xml" Id="R0a196fa4ede54b7e" /><Relationship Type="http://schemas.openxmlformats.org/officeDocument/2006/relationships/slide" Target="/ppt/slides/slide4.xml" Id="Rb680b7810d544eb5" /><Relationship Type="http://schemas.openxmlformats.org/officeDocument/2006/relationships/slide" Target="/ppt/slides/slide5.xml" Id="Rb07c6a5a9e734f36" /><Relationship Type="http://schemas.openxmlformats.org/officeDocument/2006/relationships/slide" Target="/ppt/slides/slide6.xml" Id="R57f62c39aebf402d" /><Relationship Type="http://schemas.openxmlformats.org/officeDocument/2006/relationships/slide" Target="/ppt/slides/slide7.xml" Id="R68a0f375543a48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bda6e4423a4b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b5ecbe4f14678" /><Relationship Type="http://schemas.openxmlformats.org/officeDocument/2006/relationships/theme" Target="/ppt/slideMasters/theme/theme1.xml" Id="R9c337c6c27704b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1b5ecbe4f146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1203b328446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0b799444d47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84d2208044f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8e28ae9f74b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4d5e3c3f746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c9b48d41c47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2b2c05ca542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ALCORI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ALCORI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ALCORI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ALCORI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ALCORI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ALCORI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20 177 788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−23 112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5 820 956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ALCORI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SAJRA MAKSUMIC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ALCORI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828 413 902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ALCORI AS</a:t>
            </a:r>
          </a:p>
        </p:txBody>
      </p:sp>
    </p:spTree>
  </p:cSld>
  <p:clrMapOvr>
    <a:masterClrMapping xmlns:a="http://schemas.openxmlformats.org/drawingml/2006/main"/>
  </p:clrMapOvr>
</p:sld>
</file>