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560e4648142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93d27c1cc490c"/>
  </p:sldMasterIdLst>
  <p:sldIdLst>
    <p:sldId xmlns:r="http://schemas.openxmlformats.org/officeDocument/2006/relationships" id="256" r:id="R9b6ffb73abed411a"/>
    <p:sldId xmlns:r="http://schemas.openxmlformats.org/officeDocument/2006/relationships" id="257" r:id="Rf5a99db739da47a8"/>
    <p:sldId xmlns:r="http://schemas.openxmlformats.org/officeDocument/2006/relationships" id="258" r:id="Rc7e72d99bc714486"/>
    <p:sldId xmlns:r="http://schemas.openxmlformats.org/officeDocument/2006/relationships" id="259" r:id="Rbc223bb7e09a493a"/>
    <p:sldId xmlns:r="http://schemas.openxmlformats.org/officeDocument/2006/relationships" id="260" r:id="Rfe1262bfc6764787"/>
    <p:sldId xmlns:r="http://schemas.openxmlformats.org/officeDocument/2006/relationships" id="261" r:id="R2b590a3e26114602"/>
    <p:sldId xmlns:r="http://schemas.openxmlformats.org/officeDocument/2006/relationships" id="262" r:id="Rbb3978347c25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93d27c1cc490c" /><Relationship Type="http://schemas.openxmlformats.org/officeDocument/2006/relationships/slide" Target="/ppt/slides/slide1.xml" Id="R9b6ffb73abed411a" /><Relationship Type="http://schemas.openxmlformats.org/officeDocument/2006/relationships/slide" Target="/ppt/slides/slide2.xml" Id="Rf5a99db739da47a8" /><Relationship Type="http://schemas.openxmlformats.org/officeDocument/2006/relationships/slide" Target="/ppt/slides/slide3.xml" Id="Rc7e72d99bc714486" /><Relationship Type="http://schemas.openxmlformats.org/officeDocument/2006/relationships/slide" Target="/ppt/slides/slide4.xml" Id="Rbc223bb7e09a493a" /><Relationship Type="http://schemas.openxmlformats.org/officeDocument/2006/relationships/slide" Target="/ppt/slides/slide5.xml" Id="Rfe1262bfc6764787" /><Relationship Type="http://schemas.openxmlformats.org/officeDocument/2006/relationships/slide" Target="/ppt/slides/slide6.xml" Id="R2b590a3e26114602" /><Relationship Type="http://schemas.openxmlformats.org/officeDocument/2006/relationships/slide" Target="/ppt/slides/slide7.xml" Id="Rbb3978347c25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02056153a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ba67511a84f2d" /><Relationship Type="http://schemas.openxmlformats.org/officeDocument/2006/relationships/theme" Target="/ppt/slideMasters/theme/theme1.xml" Id="Rc09ea6397b7544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ba67511a84f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ba6f52487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910945aea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5f2d5b9b441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6e88d057c4c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4e6ab97604b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a285e768142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bb881d10747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TOMCAT ARTS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TOMCAT ARTS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333 939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2 650 253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ESPEN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830 096 752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TOMCAT ARTS AS</a:t>
            </a:r>
          </a:p>
        </p:txBody>
      </p:sp>
    </p:spTree>
  </p:cSld>
  <p:clrMapOvr>
    <a:masterClrMapping xmlns:a="http://schemas.openxmlformats.org/drawingml/2006/main"/>
  </p:clrMapOvr>
</p:sld>
</file>