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0e503371ae4b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766414cfef4069"/>
  </p:sldMasterIdLst>
  <p:sldIdLst>
    <p:sldId xmlns:r="http://schemas.openxmlformats.org/officeDocument/2006/relationships" id="256" r:id="R322bd1af118b4ae8"/>
    <p:sldId xmlns:r="http://schemas.openxmlformats.org/officeDocument/2006/relationships" id="257" r:id="R53ad29107348460b"/>
    <p:sldId xmlns:r="http://schemas.openxmlformats.org/officeDocument/2006/relationships" id="258" r:id="Rfd96725a60fc4fdc"/>
    <p:sldId xmlns:r="http://schemas.openxmlformats.org/officeDocument/2006/relationships" id="259" r:id="Rf3beb6ce5009487c"/>
    <p:sldId xmlns:r="http://schemas.openxmlformats.org/officeDocument/2006/relationships" id="260" r:id="R9aee76e36da84d53"/>
    <p:sldId xmlns:r="http://schemas.openxmlformats.org/officeDocument/2006/relationships" id="261" r:id="R1ce13e04c99e47ef"/>
    <p:sldId xmlns:r="http://schemas.openxmlformats.org/officeDocument/2006/relationships" id="262" r:id="R4d089de2fa8944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766414cfef4069" /><Relationship Type="http://schemas.openxmlformats.org/officeDocument/2006/relationships/slide" Target="/ppt/slides/slide1.xml" Id="R322bd1af118b4ae8" /><Relationship Type="http://schemas.openxmlformats.org/officeDocument/2006/relationships/slide" Target="/ppt/slides/slide2.xml" Id="R53ad29107348460b" /><Relationship Type="http://schemas.openxmlformats.org/officeDocument/2006/relationships/slide" Target="/ppt/slides/slide3.xml" Id="Rfd96725a60fc4fdc" /><Relationship Type="http://schemas.openxmlformats.org/officeDocument/2006/relationships/slide" Target="/ppt/slides/slide4.xml" Id="Rf3beb6ce5009487c" /><Relationship Type="http://schemas.openxmlformats.org/officeDocument/2006/relationships/slide" Target="/ppt/slides/slide5.xml" Id="R9aee76e36da84d53" /><Relationship Type="http://schemas.openxmlformats.org/officeDocument/2006/relationships/slide" Target="/ppt/slides/slide6.xml" Id="R1ce13e04c99e47ef" /><Relationship Type="http://schemas.openxmlformats.org/officeDocument/2006/relationships/slide" Target="/ppt/slides/slide7.xml" Id="R4d089de2fa8944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af5406d244c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4125f059c48e4" /><Relationship Type="http://schemas.openxmlformats.org/officeDocument/2006/relationships/theme" Target="/ppt/slideMasters/theme/theme1.xml" Id="Rce7981b8e51b48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64125f059c48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fac4a627c4f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810d3ad004d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4eb79db234c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2c6b9740f48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05a1067ab49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1000a1f934c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5ac995f594b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PALIN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PALIN HOLDING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102 319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286 438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288 521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JONN MICHALOFF RISNES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Sildreveien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9414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830 106 782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PALIN HOLDING AS</a:t>
            </a:r>
          </a:p>
        </p:txBody>
      </p:sp>
    </p:spTree>
  </p:cSld>
  <p:clrMapOvr>
    <a:masterClrMapping xmlns:a="http://schemas.openxmlformats.org/drawingml/2006/main"/>
  </p:clrMapOvr>
</p:sld>
</file>