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f7e0755dc045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ab1c5069a944602"/>
  </p:sldMasterIdLst>
  <p:sldIdLst>
    <p:sldId xmlns:r="http://schemas.openxmlformats.org/officeDocument/2006/relationships" id="256" r:id="R79baeec243654256"/>
    <p:sldId xmlns:r="http://schemas.openxmlformats.org/officeDocument/2006/relationships" id="257" r:id="Rd96df321718949b2"/>
    <p:sldId xmlns:r="http://schemas.openxmlformats.org/officeDocument/2006/relationships" id="258" r:id="R294adbcb92ab4c6f"/>
    <p:sldId xmlns:r="http://schemas.openxmlformats.org/officeDocument/2006/relationships" id="259" r:id="R7388f0581bdf4dba"/>
    <p:sldId xmlns:r="http://schemas.openxmlformats.org/officeDocument/2006/relationships" id="260" r:id="Rb5d31bb3c4c74370"/>
    <p:sldId xmlns:r="http://schemas.openxmlformats.org/officeDocument/2006/relationships" id="261" r:id="R109842b0ee99430f"/>
    <p:sldId xmlns:r="http://schemas.openxmlformats.org/officeDocument/2006/relationships" id="262" r:id="Ra76c6a72fbf547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ab1c5069a944602" /><Relationship Type="http://schemas.openxmlformats.org/officeDocument/2006/relationships/slide" Target="/ppt/slides/slide1.xml" Id="R79baeec243654256" /><Relationship Type="http://schemas.openxmlformats.org/officeDocument/2006/relationships/slide" Target="/ppt/slides/slide2.xml" Id="Rd96df321718949b2" /><Relationship Type="http://schemas.openxmlformats.org/officeDocument/2006/relationships/slide" Target="/ppt/slides/slide3.xml" Id="R294adbcb92ab4c6f" /><Relationship Type="http://schemas.openxmlformats.org/officeDocument/2006/relationships/slide" Target="/ppt/slides/slide4.xml" Id="R7388f0581bdf4dba" /><Relationship Type="http://schemas.openxmlformats.org/officeDocument/2006/relationships/slide" Target="/ppt/slides/slide5.xml" Id="Rb5d31bb3c4c74370" /><Relationship Type="http://schemas.openxmlformats.org/officeDocument/2006/relationships/slide" Target="/ppt/slides/slide6.xml" Id="R109842b0ee99430f" /><Relationship Type="http://schemas.openxmlformats.org/officeDocument/2006/relationships/slide" Target="/ppt/slides/slide7.xml" Id="Ra76c6a72fbf547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ff4e5d448645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635172fb3b4f32" /><Relationship Type="http://schemas.openxmlformats.org/officeDocument/2006/relationships/theme" Target="/ppt/slideMasters/theme/theme1.xml" Id="R19b1595b95d5414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635172fb3b4f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70be1004547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566502ec7446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0796b345d94f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b76e9ce7e24d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40eab42ef243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73c6e63a4545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c6105461844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BRANDSBERG-DAHL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BRANDSBERG-DAHL EIENDOM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−117 921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408 160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22 298 463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22 861 419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SVERRE BRANDSBERG-DAHL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Stoltenbergs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91 11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830 218 092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BRANDSBERG-DAHL EIENDOM AS</a:t>
            </a:r>
          </a:p>
        </p:txBody>
      </p:sp>
    </p:spTree>
  </p:cSld>
  <p:clrMapOvr>
    <a:masterClrMapping xmlns:a="http://schemas.openxmlformats.org/drawingml/2006/main"/>
  </p:clrMapOvr>
</p:sld>
</file>