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bb82f91a2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1bdafa5244a7b"/>
  </p:sldMasterIdLst>
  <p:sldIdLst>
    <p:sldId xmlns:r="http://schemas.openxmlformats.org/officeDocument/2006/relationships" id="256" r:id="R4afa68721494425f"/>
    <p:sldId xmlns:r="http://schemas.openxmlformats.org/officeDocument/2006/relationships" id="257" r:id="Racca36953ce3489e"/>
    <p:sldId xmlns:r="http://schemas.openxmlformats.org/officeDocument/2006/relationships" id="258" r:id="R7b76e27f880e4792"/>
    <p:sldId xmlns:r="http://schemas.openxmlformats.org/officeDocument/2006/relationships" id="259" r:id="R7b549ebefd0f4895"/>
    <p:sldId xmlns:r="http://schemas.openxmlformats.org/officeDocument/2006/relationships" id="260" r:id="R6035cbb838fb4fe2"/>
    <p:sldId xmlns:r="http://schemas.openxmlformats.org/officeDocument/2006/relationships" id="261" r:id="R95c97876799742a9"/>
    <p:sldId xmlns:r="http://schemas.openxmlformats.org/officeDocument/2006/relationships" id="262" r:id="R62a6d90cc7b54b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1bdafa5244a7b" /><Relationship Type="http://schemas.openxmlformats.org/officeDocument/2006/relationships/slide" Target="/ppt/slides/slide1.xml" Id="R4afa68721494425f" /><Relationship Type="http://schemas.openxmlformats.org/officeDocument/2006/relationships/slide" Target="/ppt/slides/slide2.xml" Id="Racca36953ce3489e" /><Relationship Type="http://schemas.openxmlformats.org/officeDocument/2006/relationships/slide" Target="/ppt/slides/slide3.xml" Id="R7b76e27f880e4792" /><Relationship Type="http://schemas.openxmlformats.org/officeDocument/2006/relationships/slide" Target="/ppt/slides/slide4.xml" Id="R7b549ebefd0f4895" /><Relationship Type="http://schemas.openxmlformats.org/officeDocument/2006/relationships/slide" Target="/ppt/slides/slide5.xml" Id="R6035cbb838fb4fe2" /><Relationship Type="http://schemas.openxmlformats.org/officeDocument/2006/relationships/slide" Target="/ppt/slides/slide6.xml" Id="R95c97876799742a9" /><Relationship Type="http://schemas.openxmlformats.org/officeDocument/2006/relationships/slide" Target="/ppt/slides/slide7.xml" Id="R62a6d90cc7b54b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3a42347c2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acb9176484100" /><Relationship Type="http://schemas.openxmlformats.org/officeDocument/2006/relationships/theme" Target="/ppt/slideMasters/theme/theme1.xml" Id="Rb92dc6b4cf64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acb917648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e0027932d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d623869684c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4e78ce149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daf87b1948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7d678207144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5ea769525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115efb506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MALLING CORE PLUS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MALLING CORE PLUS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47 385 699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−9 974 447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28 269 228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1 386 576 181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1 470 752 046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MALLING &amp; CO PROPERTY PARTNERS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830 951 032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MALLING CORE PLUS I AS</a:t>
            </a:r>
          </a:p>
        </p:txBody>
      </p:sp>
    </p:spTree>
  </p:cSld>
  <p:clrMapOvr>
    <a:masterClrMapping xmlns:a="http://schemas.openxmlformats.org/drawingml/2006/main"/>
  </p:clrMapOvr>
</p:sld>
</file>