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b8974e39cf43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1f4a3d2ace4b10"/>
  </p:sldMasterIdLst>
  <p:sldIdLst>
    <p:sldId xmlns:r="http://schemas.openxmlformats.org/officeDocument/2006/relationships" id="256" r:id="Rf70e4acd71c64eb6"/>
    <p:sldId xmlns:r="http://schemas.openxmlformats.org/officeDocument/2006/relationships" id="257" r:id="R84896cb755574593"/>
    <p:sldId xmlns:r="http://schemas.openxmlformats.org/officeDocument/2006/relationships" id="258" r:id="R6a512dec64314051"/>
    <p:sldId xmlns:r="http://schemas.openxmlformats.org/officeDocument/2006/relationships" id="259" r:id="R8adb95f85a474ae9"/>
    <p:sldId xmlns:r="http://schemas.openxmlformats.org/officeDocument/2006/relationships" id="260" r:id="Rea08ea7de86547c8"/>
    <p:sldId xmlns:r="http://schemas.openxmlformats.org/officeDocument/2006/relationships" id="261" r:id="R6e97be30bb934468"/>
    <p:sldId xmlns:r="http://schemas.openxmlformats.org/officeDocument/2006/relationships" id="262" r:id="Ra5d8cb3d2d12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f4a3d2ace4b10" /><Relationship Type="http://schemas.openxmlformats.org/officeDocument/2006/relationships/slide" Target="/ppt/slides/slide1.xml" Id="Rf70e4acd71c64eb6" /><Relationship Type="http://schemas.openxmlformats.org/officeDocument/2006/relationships/slide" Target="/ppt/slides/slide2.xml" Id="R84896cb755574593" /><Relationship Type="http://schemas.openxmlformats.org/officeDocument/2006/relationships/slide" Target="/ppt/slides/slide3.xml" Id="R6a512dec64314051" /><Relationship Type="http://schemas.openxmlformats.org/officeDocument/2006/relationships/slide" Target="/ppt/slides/slide4.xml" Id="R8adb95f85a474ae9" /><Relationship Type="http://schemas.openxmlformats.org/officeDocument/2006/relationships/slide" Target="/ppt/slides/slide5.xml" Id="Rea08ea7de86547c8" /><Relationship Type="http://schemas.openxmlformats.org/officeDocument/2006/relationships/slide" Target="/ppt/slides/slide6.xml" Id="R6e97be30bb934468" /><Relationship Type="http://schemas.openxmlformats.org/officeDocument/2006/relationships/slide" Target="/ppt/slides/slide7.xml" Id="Ra5d8cb3d2d12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d2fddc8634c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062c4b0e24ac3" /><Relationship Type="http://schemas.openxmlformats.org/officeDocument/2006/relationships/theme" Target="/ppt/slideMasters/theme/theme1.xml" Id="Rc9b7a1a9eb5246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a062c4b0e2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a64aba03149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5445591e24f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b7a05424f4d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f1865fd94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bb846c7c7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05b1cc961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6a0619d15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FONDAL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FONDAL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41 915 760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41 887 182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40 808 502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266 641 304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267 776 451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446591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830 983 422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