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0956d306c54a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5af6d324a9464c"/>
  </p:sldMasterIdLst>
  <p:sldIdLst>
    <p:sldId xmlns:r="http://schemas.openxmlformats.org/officeDocument/2006/relationships" id="256" r:id="Rc9226865e56c4aaa"/>
    <p:sldId xmlns:r="http://schemas.openxmlformats.org/officeDocument/2006/relationships" id="257" r:id="Re3a6040c03234893"/>
    <p:sldId xmlns:r="http://schemas.openxmlformats.org/officeDocument/2006/relationships" id="258" r:id="Rf225aab376ef4ed0"/>
    <p:sldId xmlns:r="http://schemas.openxmlformats.org/officeDocument/2006/relationships" id="259" r:id="Rde0345eb67bf4d3b"/>
    <p:sldId xmlns:r="http://schemas.openxmlformats.org/officeDocument/2006/relationships" id="260" r:id="R841bbacdde7c45dd"/>
    <p:sldId xmlns:r="http://schemas.openxmlformats.org/officeDocument/2006/relationships" id="261" r:id="R5ad128186aa9496f"/>
    <p:sldId xmlns:r="http://schemas.openxmlformats.org/officeDocument/2006/relationships" id="262" r:id="R09ffc4b021ee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5af6d324a9464c" /><Relationship Type="http://schemas.openxmlformats.org/officeDocument/2006/relationships/slide" Target="/ppt/slides/slide1.xml" Id="Rc9226865e56c4aaa" /><Relationship Type="http://schemas.openxmlformats.org/officeDocument/2006/relationships/slide" Target="/ppt/slides/slide2.xml" Id="Re3a6040c03234893" /><Relationship Type="http://schemas.openxmlformats.org/officeDocument/2006/relationships/slide" Target="/ppt/slides/slide3.xml" Id="Rf225aab376ef4ed0" /><Relationship Type="http://schemas.openxmlformats.org/officeDocument/2006/relationships/slide" Target="/ppt/slides/slide4.xml" Id="Rde0345eb67bf4d3b" /><Relationship Type="http://schemas.openxmlformats.org/officeDocument/2006/relationships/slide" Target="/ppt/slides/slide5.xml" Id="R841bbacdde7c45dd" /><Relationship Type="http://schemas.openxmlformats.org/officeDocument/2006/relationships/slide" Target="/ppt/slides/slide6.xml" Id="R5ad128186aa9496f" /><Relationship Type="http://schemas.openxmlformats.org/officeDocument/2006/relationships/slide" Target="/ppt/slides/slide7.xml" Id="R09ffc4b021ee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0591d227b4b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89d2de15e49f7" /><Relationship Type="http://schemas.openxmlformats.org/officeDocument/2006/relationships/theme" Target="/ppt/slideMasters/theme/theme1.xml" Id="Rdb502cc9768841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89d2de15e49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e5c85502046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06f8753b9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1bcda9a69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801a5f244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fefb4f7e544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600d51b6b47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dbabbff21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SIMAKU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SIMAKU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−1 451 166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2 614 183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POLACEK NYEGAARD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Baches vei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831 031 182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SIMAKU AS</a:t>
            </a:r>
          </a:p>
        </p:txBody>
      </p:sp>
    </p:spTree>
  </p:cSld>
  <p:clrMapOvr>
    <a:masterClrMapping xmlns:a="http://schemas.openxmlformats.org/drawingml/2006/main"/>
  </p:clrMapOvr>
</p:sld>
</file>