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c1c641db324a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70947a5e374c8d"/>
  </p:sldMasterIdLst>
  <p:sldIdLst>
    <p:sldId xmlns:r="http://schemas.openxmlformats.org/officeDocument/2006/relationships" id="256" r:id="R7d1dddbc2a384d96"/>
    <p:sldId xmlns:r="http://schemas.openxmlformats.org/officeDocument/2006/relationships" id="257" r:id="Ra97da7f244224b90"/>
    <p:sldId xmlns:r="http://schemas.openxmlformats.org/officeDocument/2006/relationships" id="258" r:id="Rf51e36bfbb0046f4"/>
    <p:sldId xmlns:r="http://schemas.openxmlformats.org/officeDocument/2006/relationships" id="259" r:id="R9c5b20ec4d584ec4"/>
    <p:sldId xmlns:r="http://schemas.openxmlformats.org/officeDocument/2006/relationships" id="260" r:id="R4323fdc8aaa24882"/>
    <p:sldId xmlns:r="http://schemas.openxmlformats.org/officeDocument/2006/relationships" id="261" r:id="R751af94b73be4f0e"/>
    <p:sldId xmlns:r="http://schemas.openxmlformats.org/officeDocument/2006/relationships" id="262" r:id="R2d6ce2b71a804e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70947a5e374c8d" /><Relationship Type="http://schemas.openxmlformats.org/officeDocument/2006/relationships/slide" Target="/ppt/slides/slide1.xml" Id="R7d1dddbc2a384d96" /><Relationship Type="http://schemas.openxmlformats.org/officeDocument/2006/relationships/slide" Target="/ppt/slides/slide2.xml" Id="Ra97da7f244224b90" /><Relationship Type="http://schemas.openxmlformats.org/officeDocument/2006/relationships/slide" Target="/ppt/slides/slide3.xml" Id="Rf51e36bfbb0046f4" /><Relationship Type="http://schemas.openxmlformats.org/officeDocument/2006/relationships/slide" Target="/ppt/slides/slide4.xml" Id="R9c5b20ec4d584ec4" /><Relationship Type="http://schemas.openxmlformats.org/officeDocument/2006/relationships/slide" Target="/ppt/slides/slide5.xml" Id="R4323fdc8aaa24882" /><Relationship Type="http://schemas.openxmlformats.org/officeDocument/2006/relationships/slide" Target="/ppt/slides/slide6.xml" Id="R751af94b73be4f0e" /><Relationship Type="http://schemas.openxmlformats.org/officeDocument/2006/relationships/slide" Target="/ppt/slides/slide7.xml" Id="R2d6ce2b71a804e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ed2fd07b0b42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099f4474324e2f" /><Relationship Type="http://schemas.openxmlformats.org/officeDocument/2006/relationships/theme" Target="/ppt/slideMasters/theme/theme1.xml" Id="R45e9d4ad78b54f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099f4474324e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bd92a38b804b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86d710c2914f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10118fe0b848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48bac7411f46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75ae6ffcfe45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e8952cbfb64f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8bbe23b2446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AI-FORCE MEDIA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AI-FORCE MEDIA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VERONIKA KUZMENKO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831 069 392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