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2b0a362a0840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558b084c74bc5"/>
  </p:sldMasterIdLst>
  <p:sldIdLst>
    <p:sldId xmlns:r="http://schemas.openxmlformats.org/officeDocument/2006/relationships" id="256" r:id="R8b3dcba3e97c4d15"/>
    <p:sldId xmlns:r="http://schemas.openxmlformats.org/officeDocument/2006/relationships" id="257" r:id="R205bb20b51c3451f"/>
    <p:sldId xmlns:r="http://schemas.openxmlformats.org/officeDocument/2006/relationships" id="258" r:id="R281ad7f57a5e4754"/>
    <p:sldId xmlns:r="http://schemas.openxmlformats.org/officeDocument/2006/relationships" id="259" r:id="R7f60ce1c54534ba0"/>
    <p:sldId xmlns:r="http://schemas.openxmlformats.org/officeDocument/2006/relationships" id="260" r:id="R0aa19ac28ad54b57"/>
    <p:sldId xmlns:r="http://schemas.openxmlformats.org/officeDocument/2006/relationships" id="261" r:id="R5474a2f9395d48b5"/>
    <p:sldId xmlns:r="http://schemas.openxmlformats.org/officeDocument/2006/relationships" id="262" r:id="R4451427722a840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558b084c74bc5" /><Relationship Type="http://schemas.openxmlformats.org/officeDocument/2006/relationships/slide" Target="/ppt/slides/slide1.xml" Id="R8b3dcba3e97c4d15" /><Relationship Type="http://schemas.openxmlformats.org/officeDocument/2006/relationships/slide" Target="/ppt/slides/slide2.xml" Id="R205bb20b51c3451f" /><Relationship Type="http://schemas.openxmlformats.org/officeDocument/2006/relationships/slide" Target="/ppt/slides/slide3.xml" Id="R281ad7f57a5e4754" /><Relationship Type="http://schemas.openxmlformats.org/officeDocument/2006/relationships/slide" Target="/ppt/slides/slide4.xml" Id="R7f60ce1c54534ba0" /><Relationship Type="http://schemas.openxmlformats.org/officeDocument/2006/relationships/slide" Target="/ppt/slides/slide5.xml" Id="R0aa19ac28ad54b57" /><Relationship Type="http://schemas.openxmlformats.org/officeDocument/2006/relationships/slide" Target="/ppt/slides/slide6.xml" Id="R5474a2f9395d48b5" /><Relationship Type="http://schemas.openxmlformats.org/officeDocument/2006/relationships/slide" Target="/ppt/slides/slide7.xml" Id="R4451427722a840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f7b2ba1fc48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b51f561e14707" /><Relationship Type="http://schemas.openxmlformats.org/officeDocument/2006/relationships/theme" Target="/ppt/slideMasters/theme/theme1.xml" Id="Rdad02b349db4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fb51f561e1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1974ba59f48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c66f69c3b43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3469363d448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be0bf7f5b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1a64305dd49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588b8d47d4f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b87990d81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KANDAL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KANDAL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8 345 989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14 190 282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831 669 942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