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a128adaae742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96373713fc42e1"/>
  </p:sldMasterIdLst>
  <p:sldIdLst>
    <p:sldId xmlns:r="http://schemas.openxmlformats.org/officeDocument/2006/relationships" id="256" r:id="R09c55413994e4350"/>
    <p:sldId xmlns:r="http://schemas.openxmlformats.org/officeDocument/2006/relationships" id="257" r:id="Rbf87177ea8544c22"/>
    <p:sldId xmlns:r="http://schemas.openxmlformats.org/officeDocument/2006/relationships" id="258" r:id="Rb9034f5363f34ca6"/>
    <p:sldId xmlns:r="http://schemas.openxmlformats.org/officeDocument/2006/relationships" id="259" r:id="R55fd5d3019cc489b"/>
    <p:sldId xmlns:r="http://schemas.openxmlformats.org/officeDocument/2006/relationships" id="260" r:id="Rcd6dc825586c489a"/>
    <p:sldId xmlns:r="http://schemas.openxmlformats.org/officeDocument/2006/relationships" id="261" r:id="Rc9d80404988147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96373713fc42e1" /><Relationship Type="http://schemas.openxmlformats.org/officeDocument/2006/relationships/slide" Target="/ppt/slides/slide1.xml" Id="R09c55413994e4350" /><Relationship Type="http://schemas.openxmlformats.org/officeDocument/2006/relationships/slide" Target="/ppt/slides/slide2.xml" Id="Rbf87177ea8544c22" /><Relationship Type="http://schemas.openxmlformats.org/officeDocument/2006/relationships/slide" Target="/ppt/slides/slide3.xml" Id="Rb9034f5363f34ca6" /><Relationship Type="http://schemas.openxmlformats.org/officeDocument/2006/relationships/slide" Target="/ppt/slides/slide4.xml" Id="R55fd5d3019cc489b" /><Relationship Type="http://schemas.openxmlformats.org/officeDocument/2006/relationships/slide" Target="/ppt/slides/slide5.xml" Id="Rcd6dc825586c489a" /><Relationship Type="http://schemas.openxmlformats.org/officeDocument/2006/relationships/slide" Target="/ppt/slides/slide6.xml" Id="Rc9d80404988147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441b098acf49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6241e77e24fbe" /><Relationship Type="http://schemas.openxmlformats.org/officeDocument/2006/relationships/theme" Target="/ppt/slideMasters/theme/theme1.xml" Id="R669aa898324042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76241e77e24f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df79654e84b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a30ebbf6445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7fcebc90648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b9ab6618f4f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3b7b7156f46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74f36c7a0143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TTR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Hyggeveien 5G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831 701 862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TTR INVESTMENTS AS</a:t>
            </a:r>
          </a:p>
        </p:txBody>
      </p:sp>
    </p:spTree>
  </p:cSld>
  <p:clrMapOvr>
    <a:masterClrMapping xmlns:a="http://schemas.openxmlformats.org/drawingml/2006/main"/>
  </p:clrMapOvr>
</p:sld>
</file>