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03a8960e0e4d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c7ebe637f24469"/>
  </p:sldMasterIdLst>
  <p:sldIdLst>
    <p:sldId xmlns:r="http://schemas.openxmlformats.org/officeDocument/2006/relationships" id="256" r:id="R77a398940bca4ee9"/>
    <p:sldId xmlns:r="http://schemas.openxmlformats.org/officeDocument/2006/relationships" id="257" r:id="R56b3ab4e61e14ae6"/>
    <p:sldId xmlns:r="http://schemas.openxmlformats.org/officeDocument/2006/relationships" id="258" r:id="Rf17fcfc729c04684"/>
    <p:sldId xmlns:r="http://schemas.openxmlformats.org/officeDocument/2006/relationships" id="259" r:id="Ra319f8bad70d47dd"/>
    <p:sldId xmlns:r="http://schemas.openxmlformats.org/officeDocument/2006/relationships" id="260" r:id="R1900071909b4454b"/>
    <p:sldId xmlns:r="http://schemas.openxmlformats.org/officeDocument/2006/relationships" id="261" r:id="R4ec87c1683dd42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7ebe637f24469" /><Relationship Type="http://schemas.openxmlformats.org/officeDocument/2006/relationships/slide" Target="/ppt/slides/slide1.xml" Id="R77a398940bca4ee9" /><Relationship Type="http://schemas.openxmlformats.org/officeDocument/2006/relationships/slide" Target="/ppt/slides/slide2.xml" Id="R56b3ab4e61e14ae6" /><Relationship Type="http://schemas.openxmlformats.org/officeDocument/2006/relationships/slide" Target="/ppt/slides/slide3.xml" Id="Rf17fcfc729c04684" /><Relationship Type="http://schemas.openxmlformats.org/officeDocument/2006/relationships/slide" Target="/ppt/slides/slide4.xml" Id="Ra319f8bad70d47dd" /><Relationship Type="http://schemas.openxmlformats.org/officeDocument/2006/relationships/slide" Target="/ppt/slides/slide5.xml" Id="R1900071909b4454b" /><Relationship Type="http://schemas.openxmlformats.org/officeDocument/2006/relationships/slide" Target="/ppt/slides/slide6.xml" Id="R4ec87c1683dd42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effcb008b41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8058fa6254082" /><Relationship Type="http://schemas.openxmlformats.org/officeDocument/2006/relationships/theme" Target="/ppt/slideMasters/theme/theme1.xml" Id="R2644b50efb2d42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f8058fa62540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0d536eef2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f2460514e47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20bcf8a2245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48774bc2441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0f1be5e4849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836140979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