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e6758a074140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2ee87951543de"/>
  </p:sldMasterIdLst>
  <p:sldIdLst>
    <p:sldId xmlns:r="http://schemas.openxmlformats.org/officeDocument/2006/relationships" id="256" r:id="Rea0b273f9c3746bc"/>
    <p:sldId xmlns:r="http://schemas.openxmlformats.org/officeDocument/2006/relationships" id="257" r:id="R76a47389880f436e"/>
    <p:sldId xmlns:r="http://schemas.openxmlformats.org/officeDocument/2006/relationships" id="258" r:id="R0380019ea39746e8"/>
    <p:sldId xmlns:r="http://schemas.openxmlformats.org/officeDocument/2006/relationships" id="259" r:id="R8e4e5fffedd3494f"/>
    <p:sldId xmlns:r="http://schemas.openxmlformats.org/officeDocument/2006/relationships" id="260" r:id="R094144e2754b4db6"/>
    <p:sldId xmlns:r="http://schemas.openxmlformats.org/officeDocument/2006/relationships" id="261" r:id="R9a52f877bc42445a"/>
    <p:sldId xmlns:r="http://schemas.openxmlformats.org/officeDocument/2006/relationships" id="262" r:id="Rc3a49fa57d4c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2ee87951543de" /><Relationship Type="http://schemas.openxmlformats.org/officeDocument/2006/relationships/slide" Target="/ppt/slides/slide1.xml" Id="Rea0b273f9c3746bc" /><Relationship Type="http://schemas.openxmlformats.org/officeDocument/2006/relationships/slide" Target="/ppt/slides/slide2.xml" Id="R76a47389880f436e" /><Relationship Type="http://schemas.openxmlformats.org/officeDocument/2006/relationships/slide" Target="/ppt/slides/slide3.xml" Id="R0380019ea39746e8" /><Relationship Type="http://schemas.openxmlformats.org/officeDocument/2006/relationships/slide" Target="/ppt/slides/slide4.xml" Id="R8e4e5fffedd3494f" /><Relationship Type="http://schemas.openxmlformats.org/officeDocument/2006/relationships/slide" Target="/ppt/slides/slide5.xml" Id="R094144e2754b4db6" /><Relationship Type="http://schemas.openxmlformats.org/officeDocument/2006/relationships/slide" Target="/ppt/slides/slide6.xml" Id="R9a52f877bc42445a" /><Relationship Type="http://schemas.openxmlformats.org/officeDocument/2006/relationships/slide" Target="/ppt/slides/slide7.xml" Id="Rc3a49fa57d4c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27f924e1847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6b2bbb5484e98" /><Relationship Type="http://schemas.openxmlformats.org/officeDocument/2006/relationships/theme" Target="/ppt/slideMasters/theme/theme1.xml" Id="Rddacd1717efc4a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6b2bbb5484e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3274a25bf45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91fc65196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4d2e3113640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a124815c841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df7fa634c48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559397b44d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00f474a564d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