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d4c0a287d84d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ffcfab1ba04d89"/>
  </p:sldMasterIdLst>
  <p:sldIdLst>
    <p:sldId xmlns:r="http://schemas.openxmlformats.org/officeDocument/2006/relationships" id="256" r:id="Rb7afec94d362478e"/>
    <p:sldId xmlns:r="http://schemas.openxmlformats.org/officeDocument/2006/relationships" id="257" r:id="Red61c7bae1304d2d"/>
    <p:sldId xmlns:r="http://schemas.openxmlformats.org/officeDocument/2006/relationships" id="258" r:id="Rf8611204de4c4e5e"/>
    <p:sldId xmlns:r="http://schemas.openxmlformats.org/officeDocument/2006/relationships" id="259" r:id="Re1b75229b7524eec"/>
    <p:sldId xmlns:r="http://schemas.openxmlformats.org/officeDocument/2006/relationships" id="260" r:id="R4fb1aba3a03e432e"/>
    <p:sldId xmlns:r="http://schemas.openxmlformats.org/officeDocument/2006/relationships" id="261" r:id="R644032bebcbb408d"/>
    <p:sldId xmlns:r="http://schemas.openxmlformats.org/officeDocument/2006/relationships" id="262" r:id="Rab930e9f39004f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fcfab1ba04d89" /><Relationship Type="http://schemas.openxmlformats.org/officeDocument/2006/relationships/slide" Target="/ppt/slides/slide1.xml" Id="Rb7afec94d362478e" /><Relationship Type="http://schemas.openxmlformats.org/officeDocument/2006/relationships/slide" Target="/ppt/slides/slide2.xml" Id="Red61c7bae1304d2d" /><Relationship Type="http://schemas.openxmlformats.org/officeDocument/2006/relationships/slide" Target="/ppt/slides/slide3.xml" Id="Rf8611204de4c4e5e" /><Relationship Type="http://schemas.openxmlformats.org/officeDocument/2006/relationships/slide" Target="/ppt/slides/slide4.xml" Id="Re1b75229b7524eec" /><Relationship Type="http://schemas.openxmlformats.org/officeDocument/2006/relationships/slide" Target="/ppt/slides/slide5.xml" Id="R4fb1aba3a03e432e" /><Relationship Type="http://schemas.openxmlformats.org/officeDocument/2006/relationships/slide" Target="/ppt/slides/slide6.xml" Id="R644032bebcbb408d" /><Relationship Type="http://schemas.openxmlformats.org/officeDocument/2006/relationships/slide" Target="/ppt/slides/slide7.xml" Id="Rab930e9f39004f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ccdb705234a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7b7c1761f4603" /><Relationship Type="http://schemas.openxmlformats.org/officeDocument/2006/relationships/theme" Target="/ppt/slideMasters/theme/theme1.xml" Id="R08edf5e211fc4b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17b7c1761f46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bf49b08d141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ba68b995343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9e529383346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6f79c53ef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e9779e8c6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639bac90540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526601a0448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