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d2f1f144e34d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8c5e6e79ef45d3"/>
  </p:sldMasterIdLst>
  <p:sldIdLst>
    <p:sldId xmlns:r="http://schemas.openxmlformats.org/officeDocument/2006/relationships" id="256" r:id="R53694275b7d24253"/>
    <p:sldId xmlns:r="http://schemas.openxmlformats.org/officeDocument/2006/relationships" id="257" r:id="R681d2724b3224fc9"/>
    <p:sldId xmlns:r="http://schemas.openxmlformats.org/officeDocument/2006/relationships" id="258" r:id="R5f485db5fd024a84"/>
    <p:sldId xmlns:r="http://schemas.openxmlformats.org/officeDocument/2006/relationships" id="259" r:id="Rfe5d30901ebf416a"/>
    <p:sldId xmlns:r="http://schemas.openxmlformats.org/officeDocument/2006/relationships" id="260" r:id="R405996e9d66447e6"/>
    <p:sldId xmlns:r="http://schemas.openxmlformats.org/officeDocument/2006/relationships" id="261" r:id="Re550ac0f2605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c5e6e79ef45d3" /><Relationship Type="http://schemas.openxmlformats.org/officeDocument/2006/relationships/slide" Target="/ppt/slides/slide1.xml" Id="R53694275b7d24253" /><Relationship Type="http://schemas.openxmlformats.org/officeDocument/2006/relationships/slide" Target="/ppt/slides/slide2.xml" Id="R681d2724b3224fc9" /><Relationship Type="http://schemas.openxmlformats.org/officeDocument/2006/relationships/slide" Target="/ppt/slides/slide3.xml" Id="R5f485db5fd024a84" /><Relationship Type="http://schemas.openxmlformats.org/officeDocument/2006/relationships/slide" Target="/ppt/slides/slide4.xml" Id="Rfe5d30901ebf416a" /><Relationship Type="http://schemas.openxmlformats.org/officeDocument/2006/relationships/slide" Target="/ppt/slides/slide5.xml" Id="R405996e9d66447e6" /><Relationship Type="http://schemas.openxmlformats.org/officeDocument/2006/relationships/slide" Target="/ppt/slides/slide6.xml" Id="Re550ac0f2605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3d073a1b9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4654eaacf462a" /><Relationship Type="http://schemas.openxmlformats.org/officeDocument/2006/relationships/theme" Target="/ppt/slideMasters/theme/theme1.xml" Id="R4b04531647d64e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4654eaacf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ee49bc7cb42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18e9b2b6647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d163a21304a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ab862698746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f08da81bd4d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208842eb041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