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c57c681d8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591c2fd50341f8"/>
  </p:sldMasterIdLst>
  <p:sldIdLst>
    <p:sldId xmlns:r="http://schemas.openxmlformats.org/officeDocument/2006/relationships" id="256" r:id="Rd2fa88973ce848b8"/>
    <p:sldId xmlns:r="http://schemas.openxmlformats.org/officeDocument/2006/relationships" id="257" r:id="R431d08c7ee6248b8"/>
    <p:sldId xmlns:r="http://schemas.openxmlformats.org/officeDocument/2006/relationships" id="258" r:id="R8474ae6386e54076"/>
    <p:sldId xmlns:r="http://schemas.openxmlformats.org/officeDocument/2006/relationships" id="259" r:id="R82a8b04feadb469b"/>
    <p:sldId xmlns:r="http://schemas.openxmlformats.org/officeDocument/2006/relationships" id="260" r:id="R74454239ef15426a"/>
    <p:sldId xmlns:r="http://schemas.openxmlformats.org/officeDocument/2006/relationships" id="261" r:id="Rd14ee530141d45d4"/>
    <p:sldId xmlns:r="http://schemas.openxmlformats.org/officeDocument/2006/relationships" id="262" r:id="Ref22578db361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91c2fd50341f8" /><Relationship Type="http://schemas.openxmlformats.org/officeDocument/2006/relationships/slide" Target="/ppt/slides/slide1.xml" Id="Rd2fa88973ce848b8" /><Relationship Type="http://schemas.openxmlformats.org/officeDocument/2006/relationships/slide" Target="/ppt/slides/slide2.xml" Id="R431d08c7ee6248b8" /><Relationship Type="http://schemas.openxmlformats.org/officeDocument/2006/relationships/slide" Target="/ppt/slides/slide3.xml" Id="R8474ae6386e54076" /><Relationship Type="http://schemas.openxmlformats.org/officeDocument/2006/relationships/slide" Target="/ppt/slides/slide4.xml" Id="R82a8b04feadb469b" /><Relationship Type="http://schemas.openxmlformats.org/officeDocument/2006/relationships/slide" Target="/ppt/slides/slide5.xml" Id="R74454239ef15426a" /><Relationship Type="http://schemas.openxmlformats.org/officeDocument/2006/relationships/slide" Target="/ppt/slides/slide6.xml" Id="Rd14ee530141d45d4" /><Relationship Type="http://schemas.openxmlformats.org/officeDocument/2006/relationships/slide" Target="/ppt/slides/slide7.xml" Id="Ref22578db361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4b27013cd43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7915a871c4adc" /><Relationship Type="http://schemas.openxmlformats.org/officeDocument/2006/relationships/theme" Target="/ppt/slideMasters/theme/theme1.xml" Id="R897fd541b744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7915a871c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4aeaf9ded4a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df1af522e48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c2d7d686c42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1848c4f64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6ce8d767a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b671dc4f949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54fd703e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2WEAR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2WEAR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−111 227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MIKAL GJERDE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GJERDE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Bjørnsons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832 729 752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2WEAR AS</a:t>
            </a:r>
          </a:p>
        </p:txBody>
      </p:sp>
    </p:spTree>
  </p:cSld>
  <p:clrMapOvr>
    <a:masterClrMapping xmlns:a="http://schemas.openxmlformats.org/drawingml/2006/main"/>
  </p:clrMapOvr>
</p:sld>
</file>