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562f120747a447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305241c3cde4fc9"/>
  </p:sldMasterIdLst>
  <p:sldIdLst>
    <p:sldId xmlns:r="http://schemas.openxmlformats.org/officeDocument/2006/relationships" id="256" r:id="Rb7c02b9db6ba423c"/>
    <p:sldId xmlns:r="http://schemas.openxmlformats.org/officeDocument/2006/relationships" id="257" r:id="R42618ce08396415f"/>
    <p:sldId xmlns:r="http://schemas.openxmlformats.org/officeDocument/2006/relationships" id="258" r:id="Rf737dd98e71a4da0"/>
    <p:sldId xmlns:r="http://schemas.openxmlformats.org/officeDocument/2006/relationships" id="259" r:id="Rc85a096bad0a41de"/>
    <p:sldId xmlns:r="http://schemas.openxmlformats.org/officeDocument/2006/relationships" id="260" r:id="R2ce6154aa6cc475d"/>
    <p:sldId xmlns:r="http://schemas.openxmlformats.org/officeDocument/2006/relationships" id="261" r:id="Rfd6e65e588c34fc8"/>
    <p:sldId xmlns:r="http://schemas.openxmlformats.org/officeDocument/2006/relationships" id="262" r:id="Re9da55b868ed44e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05241c3cde4fc9" /><Relationship Type="http://schemas.openxmlformats.org/officeDocument/2006/relationships/slide" Target="/ppt/slides/slide1.xml" Id="Rb7c02b9db6ba423c" /><Relationship Type="http://schemas.openxmlformats.org/officeDocument/2006/relationships/slide" Target="/ppt/slides/slide2.xml" Id="R42618ce08396415f" /><Relationship Type="http://schemas.openxmlformats.org/officeDocument/2006/relationships/slide" Target="/ppt/slides/slide3.xml" Id="Rf737dd98e71a4da0" /><Relationship Type="http://schemas.openxmlformats.org/officeDocument/2006/relationships/slide" Target="/ppt/slides/slide4.xml" Id="Rc85a096bad0a41de" /><Relationship Type="http://schemas.openxmlformats.org/officeDocument/2006/relationships/slide" Target="/ppt/slides/slide5.xml" Id="R2ce6154aa6cc475d" /><Relationship Type="http://schemas.openxmlformats.org/officeDocument/2006/relationships/slide" Target="/ppt/slides/slide6.xml" Id="Rfd6e65e588c34fc8" /><Relationship Type="http://schemas.openxmlformats.org/officeDocument/2006/relationships/slide" Target="/ppt/slides/slide7.xml" Id="Re9da55b868ed44e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a0f8cada23407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30d558c2bf4327" /><Relationship Type="http://schemas.openxmlformats.org/officeDocument/2006/relationships/theme" Target="/ppt/slideMasters/theme/theme1.xml" Id="R51b96b2dafe84bf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330d558c2bf432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2646f6f65347e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c077e8e94c4ad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0032e4e4194cc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ed796adfb042d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264b0ce2794f5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c05f7dea5c42a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381059f75d417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MACATI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MACATI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MACATI AS ble etablert [år] og holder til i Nesbru.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MACATI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MACATI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MACATI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−5 393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−5 393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142 507 532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142 507 532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MACATI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TINIUS RUZICKA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CARL PETER RUZICKA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MACATI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Skonnerten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1394 Nesbru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832 736 732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MACATI AS</a:t>
            </a:r>
          </a:p>
        </p:txBody>
      </p:sp>
    </p:spTree>
  </p:cSld>
  <p:clrMapOvr>
    <a:masterClrMapping xmlns:a="http://schemas.openxmlformats.org/drawingml/2006/main"/>
  </p:clrMapOvr>
</p:sld>
</file>