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c702551dc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83ced8c8b432c"/>
  </p:sldMasterIdLst>
  <p:sldIdLst>
    <p:sldId xmlns:r="http://schemas.openxmlformats.org/officeDocument/2006/relationships" id="256" r:id="Rb5b37e1dbad24157"/>
    <p:sldId xmlns:r="http://schemas.openxmlformats.org/officeDocument/2006/relationships" id="257" r:id="Rc1440c002f7d4cc5"/>
    <p:sldId xmlns:r="http://schemas.openxmlformats.org/officeDocument/2006/relationships" id="258" r:id="R2d182be9e49f4192"/>
    <p:sldId xmlns:r="http://schemas.openxmlformats.org/officeDocument/2006/relationships" id="259" r:id="Re4a1370d2d31401d"/>
    <p:sldId xmlns:r="http://schemas.openxmlformats.org/officeDocument/2006/relationships" id="260" r:id="Rae8108324c854731"/>
    <p:sldId xmlns:r="http://schemas.openxmlformats.org/officeDocument/2006/relationships" id="261" r:id="R2efddb995de34344"/>
    <p:sldId xmlns:r="http://schemas.openxmlformats.org/officeDocument/2006/relationships" id="262" r:id="Reca0fae7992e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83ced8c8b432c" /><Relationship Type="http://schemas.openxmlformats.org/officeDocument/2006/relationships/slide" Target="/ppt/slides/slide1.xml" Id="Rb5b37e1dbad24157" /><Relationship Type="http://schemas.openxmlformats.org/officeDocument/2006/relationships/slide" Target="/ppt/slides/slide2.xml" Id="Rc1440c002f7d4cc5" /><Relationship Type="http://schemas.openxmlformats.org/officeDocument/2006/relationships/slide" Target="/ppt/slides/slide3.xml" Id="R2d182be9e49f4192" /><Relationship Type="http://schemas.openxmlformats.org/officeDocument/2006/relationships/slide" Target="/ppt/slides/slide4.xml" Id="Re4a1370d2d31401d" /><Relationship Type="http://schemas.openxmlformats.org/officeDocument/2006/relationships/slide" Target="/ppt/slides/slide5.xml" Id="Rae8108324c854731" /><Relationship Type="http://schemas.openxmlformats.org/officeDocument/2006/relationships/slide" Target="/ppt/slides/slide6.xml" Id="R2efddb995de34344" /><Relationship Type="http://schemas.openxmlformats.org/officeDocument/2006/relationships/slide" Target="/ppt/slides/slide7.xml" Id="Reca0fae7992e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af8bd92b5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32f81cf194a21" /><Relationship Type="http://schemas.openxmlformats.org/officeDocument/2006/relationships/theme" Target="/ppt/slideMasters/theme/theme1.xml" Id="Re2c37481282c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32f81cf19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343dab7c8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5adfcbf7643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1edbc4c141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2e23ba0514f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be5e8bcc748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d39709ff4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3712cf0445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ACTIVATE 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ACTIVATE U AS ble etablert [år] og holder til i Vormedal.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SLÅKE PORTER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Skuggabergvegen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5545 Vormedal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833 058 932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ACTIVATE U AS</a:t>
            </a:r>
          </a:p>
        </p:txBody>
      </p:sp>
    </p:spTree>
  </p:cSld>
  <p:clrMapOvr>
    <a:masterClrMapping xmlns:a="http://schemas.openxmlformats.org/drawingml/2006/main"/>
  </p:clrMapOvr>
</p:sld>
</file>