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8254ce7af841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2c93b788e24cc9"/>
  </p:sldMasterIdLst>
  <p:sldIdLst>
    <p:sldId xmlns:r="http://schemas.openxmlformats.org/officeDocument/2006/relationships" id="256" r:id="Rdccff7e005614945"/>
    <p:sldId xmlns:r="http://schemas.openxmlformats.org/officeDocument/2006/relationships" id="257" r:id="R8c43fb220aa34389"/>
    <p:sldId xmlns:r="http://schemas.openxmlformats.org/officeDocument/2006/relationships" id="258" r:id="R2ec4ea4da65d4101"/>
    <p:sldId xmlns:r="http://schemas.openxmlformats.org/officeDocument/2006/relationships" id="259" r:id="R4bf93e5f4f0648de"/>
    <p:sldId xmlns:r="http://schemas.openxmlformats.org/officeDocument/2006/relationships" id="260" r:id="Rb1ffb7f806d7445e"/>
    <p:sldId xmlns:r="http://schemas.openxmlformats.org/officeDocument/2006/relationships" id="261" r:id="R4a5750b7e3a84e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2c93b788e24cc9" /><Relationship Type="http://schemas.openxmlformats.org/officeDocument/2006/relationships/slide" Target="/ppt/slides/slide1.xml" Id="Rdccff7e005614945" /><Relationship Type="http://schemas.openxmlformats.org/officeDocument/2006/relationships/slide" Target="/ppt/slides/slide2.xml" Id="R8c43fb220aa34389" /><Relationship Type="http://schemas.openxmlformats.org/officeDocument/2006/relationships/slide" Target="/ppt/slides/slide3.xml" Id="R2ec4ea4da65d4101" /><Relationship Type="http://schemas.openxmlformats.org/officeDocument/2006/relationships/slide" Target="/ppt/slides/slide4.xml" Id="R4bf93e5f4f0648de" /><Relationship Type="http://schemas.openxmlformats.org/officeDocument/2006/relationships/slide" Target="/ppt/slides/slide5.xml" Id="Rb1ffb7f806d7445e" /><Relationship Type="http://schemas.openxmlformats.org/officeDocument/2006/relationships/slide" Target="/ppt/slides/slide6.xml" Id="R4a5750b7e3a84e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9f09002d547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1f80591c4a3d" /><Relationship Type="http://schemas.openxmlformats.org/officeDocument/2006/relationships/theme" Target="/ppt/slideMasters/theme/theme1.xml" Id="Reca5c4b7547048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21f80591c4a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a61f2c63d4b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1e040f6a244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416500118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cbf4c16814c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0af4e667b44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1e70031d34b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