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4a30a139394b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47dbe70059479c"/>
  </p:sldMasterIdLst>
  <p:sldIdLst>
    <p:sldId xmlns:r="http://schemas.openxmlformats.org/officeDocument/2006/relationships" id="256" r:id="Rab9cbde8bbaf4419"/>
    <p:sldId xmlns:r="http://schemas.openxmlformats.org/officeDocument/2006/relationships" id="257" r:id="Rb2265a306c2f4bd7"/>
    <p:sldId xmlns:r="http://schemas.openxmlformats.org/officeDocument/2006/relationships" id="258" r:id="R78ebe38e09294be4"/>
    <p:sldId xmlns:r="http://schemas.openxmlformats.org/officeDocument/2006/relationships" id="259" r:id="Ra12200ff44774874"/>
    <p:sldId xmlns:r="http://schemas.openxmlformats.org/officeDocument/2006/relationships" id="260" r:id="R1155d687b9f94cf1"/>
    <p:sldId xmlns:r="http://schemas.openxmlformats.org/officeDocument/2006/relationships" id="261" r:id="Rb9c860c1e3164133"/>
    <p:sldId xmlns:r="http://schemas.openxmlformats.org/officeDocument/2006/relationships" id="262" r:id="R72908f48d7574c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47dbe70059479c" /><Relationship Type="http://schemas.openxmlformats.org/officeDocument/2006/relationships/slide" Target="/ppt/slides/slide1.xml" Id="Rab9cbde8bbaf4419" /><Relationship Type="http://schemas.openxmlformats.org/officeDocument/2006/relationships/slide" Target="/ppt/slides/slide2.xml" Id="Rb2265a306c2f4bd7" /><Relationship Type="http://schemas.openxmlformats.org/officeDocument/2006/relationships/slide" Target="/ppt/slides/slide3.xml" Id="R78ebe38e09294be4" /><Relationship Type="http://schemas.openxmlformats.org/officeDocument/2006/relationships/slide" Target="/ppt/slides/slide4.xml" Id="Ra12200ff44774874" /><Relationship Type="http://schemas.openxmlformats.org/officeDocument/2006/relationships/slide" Target="/ppt/slides/slide5.xml" Id="R1155d687b9f94cf1" /><Relationship Type="http://schemas.openxmlformats.org/officeDocument/2006/relationships/slide" Target="/ppt/slides/slide6.xml" Id="Rb9c860c1e3164133" /><Relationship Type="http://schemas.openxmlformats.org/officeDocument/2006/relationships/slide" Target="/ppt/slides/slide7.xml" Id="R72908f48d7574c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4920b50bac4d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c30816f7c43aa" /><Relationship Type="http://schemas.openxmlformats.org/officeDocument/2006/relationships/theme" Target="/ppt/slideMasters/theme/theme1.xml" Id="R7bddb1aa08e144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0c30816f7c43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63aae51d649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69f421e7d45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1da8442624a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476e99da04a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45c74c55040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a2b9381e444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58c9c279b4a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H.ÅRDAL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H.ÅRDAL AS ble etablert [år] og holder til i Sogndal.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6 150 942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6 918 319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8 926 306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HILDEGUNN ÅRDAL  –  86,8 %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BEATE EIDE  –  13,2 %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Rutlinslid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