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4e19fe87b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417572a2b645c0"/>
  </p:sldMasterIdLst>
  <p:sldIdLst>
    <p:sldId xmlns:r="http://schemas.openxmlformats.org/officeDocument/2006/relationships" id="256" r:id="R312b288b08494a0b"/>
    <p:sldId xmlns:r="http://schemas.openxmlformats.org/officeDocument/2006/relationships" id="257" r:id="R927a73bf16854561"/>
    <p:sldId xmlns:r="http://schemas.openxmlformats.org/officeDocument/2006/relationships" id="258" r:id="R5f79e3d441094281"/>
    <p:sldId xmlns:r="http://schemas.openxmlformats.org/officeDocument/2006/relationships" id="259" r:id="Rfd7eb4bb95cb45f5"/>
    <p:sldId xmlns:r="http://schemas.openxmlformats.org/officeDocument/2006/relationships" id="260" r:id="Raf02e3dca9954847"/>
    <p:sldId xmlns:r="http://schemas.openxmlformats.org/officeDocument/2006/relationships" id="261" r:id="R7681fc8758a7438a"/>
    <p:sldId xmlns:r="http://schemas.openxmlformats.org/officeDocument/2006/relationships" id="262" r:id="R5d16be06426541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17572a2b645c0" /><Relationship Type="http://schemas.openxmlformats.org/officeDocument/2006/relationships/slide" Target="/ppt/slides/slide1.xml" Id="R312b288b08494a0b" /><Relationship Type="http://schemas.openxmlformats.org/officeDocument/2006/relationships/slide" Target="/ppt/slides/slide2.xml" Id="R927a73bf16854561" /><Relationship Type="http://schemas.openxmlformats.org/officeDocument/2006/relationships/slide" Target="/ppt/slides/slide3.xml" Id="R5f79e3d441094281" /><Relationship Type="http://schemas.openxmlformats.org/officeDocument/2006/relationships/slide" Target="/ppt/slides/slide4.xml" Id="Rfd7eb4bb95cb45f5" /><Relationship Type="http://schemas.openxmlformats.org/officeDocument/2006/relationships/slide" Target="/ppt/slides/slide5.xml" Id="Raf02e3dca9954847" /><Relationship Type="http://schemas.openxmlformats.org/officeDocument/2006/relationships/slide" Target="/ppt/slides/slide6.xml" Id="R7681fc8758a7438a" /><Relationship Type="http://schemas.openxmlformats.org/officeDocument/2006/relationships/slide" Target="/ppt/slides/slide7.xml" Id="R5d16be06426541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456f3dfc46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97dddb2994b29" /><Relationship Type="http://schemas.openxmlformats.org/officeDocument/2006/relationships/theme" Target="/ppt/slideMasters/theme/theme1.xml" Id="R17bd7d4667fa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97dddb2994b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87a5c046b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de701c318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a79347e09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595ef8150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ff76e4712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360b3fe074d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43be9da52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RENEGADE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RENEGADE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1 097 621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ALEXIS DANIEL ARNAUD RENE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Glaservegen 127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835 448 002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RENEGADE AS</a:t>
            </a:r>
          </a:p>
        </p:txBody>
      </p:sp>
    </p:spTree>
  </p:cSld>
  <p:clrMapOvr>
    <a:masterClrMapping xmlns:a="http://schemas.openxmlformats.org/drawingml/2006/main"/>
  </p:clrMapOvr>
</p:sld>
</file>