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c3d8ed53749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ce2ceba894e44"/>
  </p:sldMasterIdLst>
  <p:sldIdLst>
    <p:sldId xmlns:r="http://schemas.openxmlformats.org/officeDocument/2006/relationships" id="256" r:id="R7e5722de23a7491c"/>
    <p:sldId xmlns:r="http://schemas.openxmlformats.org/officeDocument/2006/relationships" id="257" r:id="Reab550ebfd9943c9"/>
    <p:sldId xmlns:r="http://schemas.openxmlformats.org/officeDocument/2006/relationships" id="258" r:id="Re80c4b640a16445d"/>
    <p:sldId xmlns:r="http://schemas.openxmlformats.org/officeDocument/2006/relationships" id="259" r:id="R76ceb41bb85648d9"/>
    <p:sldId xmlns:r="http://schemas.openxmlformats.org/officeDocument/2006/relationships" id="260" r:id="Rb982f574b657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ce2ceba894e44" /><Relationship Type="http://schemas.openxmlformats.org/officeDocument/2006/relationships/slide" Target="/ppt/slides/slide1.xml" Id="R7e5722de23a7491c" /><Relationship Type="http://schemas.openxmlformats.org/officeDocument/2006/relationships/slide" Target="/ppt/slides/slide2.xml" Id="Reab550ebfd9943c9" /><Relationship Type="http://schemas.openxmlformats.org/officeDocument/2006/relationships/slide" Target="/ppt/slides/slide3.xml" Id="Re80c4b640a16445d" /><Relationship Type="http://schemas.openxmlformats.org/officeDocument/2006/relationships/slide" Target="/ppt/slides/slide4.xml" Id="R76ceb41bb85648d9" /><Relationship Type="http://schemas.openxmlformats.org/officeDocument/2006/relationships/slide" Target="/ppt/slides/slide5.xml" Id="Rb982f574b657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6008c6716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b1dd9c57e4033" /><Relationship Type="http://schemas.openxmlformats.org/officeDocument/2006/relationships/theme" Target="/ppt/slideMasters/theme/theme1.xml" Id="R753b3ba8bb2f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4b1dd9c57e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b86e800ae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0b1e0e31b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a81b6a357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a37f618b6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b0dc48f2c44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 KOMMUNE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postmottak@klepp.kommune.no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www.klepp.kommune.no/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KOMMUNE</a:t>
            </a:r>
          </a:p>
        </p:txBody>
      </p:sp>
    </p:spTree>
  </p:cSld>
  <p:clrMapOvr>
    <a:masterClrMapping xmlns:a="http://schemas.openxmlformats.org/drawingml/2006/main"/>
  </p:clrMapOvr>
</p:sld>
</file>