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7d124ccf064d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c8e5777345469d"/>
  </p:sldMasterIdLst>
  <p:sldIdLst>
    <p:sldId xmlns:r="http://schemas.openxmlformats.org/officeDocument/2006/relationships" id="256" r:id="R3d37c87d6aad466d"/>
    <p:sldId xmlns:r="http://schemas.openxmlformats.org/officeDocument/2006/relationships" id="257" r:id="Rfa507a18366f4fa1"/>
    <p:sldId xmlns:r="http://schemas.openxmlformats.org/officeDocument/2006/relationships" id="258" r:id="R42502d415cff4c79"/>
    <p:sldId xmlns:r="http://schemas.openxmlformats.org/officeDocument/2006/relationships" id="259" r:id="R993010597d9d440d"/>
    <p:sldId xmlns:r="http://schemas.openxmlformats.org/officeDocument/2006/relationships" id="260" r:id="R72eebe35c02247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8e5777345469d" /><Relationship Type="http://schemas.openxmlformats.org/officeDocument/2006/relationships/slide" Target="/ppt/slides/slide1.xml" Id="R3d37c87d6aad466d" /><Relationship Type="http://schemas.openxmlformats.org/officeDocument/2006/relationships/slide" Target="/ppt/slides/slide2.xml" Id="Rfa507a18366f4fa1" /><Relationship Type="http://schemas.openxmlformats.org/officeDocument/2006/relationships/slide" Target="/ppt/slides/slide3.xml" Id="R42502d415cff4c79" /><Relationship Type="http://schemas.openxmlformats.org/officeDocument/2006/relationships/slide" Target="/ppt/slides/slide4.xml" Id="R993010597d9d440d" /><Relationship Type="http://schemas.openxmlformats.org/officeDocument/2006/relationships/slide" Target="/ppt/slides/slide5.xml" Id="R72eebe35c02247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b65db0086940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09779c46d42f3" /><Relationship Type="http://schemas.openxmlformats.org/officeDocument/2006/relationships/theme" Target="/ppt/slideMasters/theme/theme1.xml" Id="R7bdbd44d951148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909779c46d42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c89ff2f874f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c617a859d43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5613e5c3643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54f7bfced4c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9cbfc39234a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HJELMELAND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HJELMELAND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HJELMELAND KOMMUNE ble etablert [år] og holder til i Hjelmeland.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HJELMELAND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HJELMELAND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HJELMELAND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Vågavegen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4130 Hjelmeland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75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postmottak@hjelmeland.kommune.no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www.hjelmeland.kommune.no/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864 979 092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HJELMELAND KOMMUNE</a:t>
            </a:r>
          </a:p>
        </p:txBody>
      </p:sp>
    </p:spTree>
  </p:cSld>
  <p:clrMapOvr>
    <a:masterClrMapping xmlns:a="http://schemas.openxmlformats.org/drawingml/2006/main"/>
  </p:clrMapOvr>
</p:sld>
</file>