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25be392df52a4ffc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c5c845bff0f24312"/>
  </p:sldMasterIdLst>
  <p:sldIdLst>
    <p:sldId xmlns:r="http://schemas.openxmlformats.org/officeDocument/2006/relationships" id="256" r:id="R17791a592f7e401e"/>
    <p:sldId xmlns:r="http://schemas.openxmlformats.org/officeDocument/2006/relationships" id="257" r:id="R1ee93037080343d6"/>
    <p:sldId xmlns:r="http://schemas.openxmlformats.org/officeDocument/2006/relationships" id="258" r:id="R6f245592af06407d"/>
    <p:sldId xmlns:r="http://schemas.openxmlformats.org/officeDocument/2006/relationships" id="259" r:id="R99f5553abea34eb5"/>
    <p:sldId xmlns:r="http://schemas.openxmlformats.org/officeDocument/2006/relationships" id="260" r:id="Rd283e3c103d847ac"/>
    <p:sldId xmlns:r="http://schemas.openxmlformats.org/officeDocument/2006/relationships" id="261" r:id="R96e156dec1494a1e"/>
    <p:sldId xmlns:r="http://schemas.openxmlformats.org/officeDocument/2006/relationships" id="262" r:id="R426c6d45809f4c67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c5c845bff0f24312" /><Relationship Type="http://schemas.openxmlformats.org/officeDocument/2006/relationships/slide" Target="/ppt/slides/slide1.xml" Id="R17791a592f7e401e" /><Relationship Type="http://schemas.openxmlformats.org/officeDocument/2006/relationships/slide" Target="/ppt/slides/slide2.xml" Id="R1ee93037080343d6" /><Relationship Type="http://schemas.openxmlformats.org/officeDocument/2006/relationships/slide" Target="/ppt/slides/slide3.xml" Id="R6f245592af06407d" /><Relationship Type="http://schemas.openxmlformats.org/officeDocument/2006/relationships/slide" Target="/ppt/slides/slide4.xml" Id="R99f5553abea34eb5" /><Relationship Type="http://schemas.openxmlformats.org/officeDocument/2006/relationships/slide" Target="/ppt/slides/slide5.xml" Id="Rd283e3c103d847ac" /><Relationship Type="http://schemas.openxmlformats.org/officeDocument/2006/relationships/slide" Target="/ppt/slides/slide6.xml" Id="R96e156dec1494a1e" /><Relationship Type="http://schemas.openxmlformats.org/officeDocument/2006/relationships/slide" Target="/ppt/slides/slide7.xml" Id="R426c6d45809f4c67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4456555912854d94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bb35b73573f43eb" /><Relationship Type="http://schemas.openxmlformats.org/officeDocument/2006/relationships/theme" Target="/ppt/slideMasters/theme/theme1.xml" Id="R895519ae3e3747b7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6bb35b73573f43eb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acac8cb377d45e8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8803251fc7a4ae9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76083c003c84deb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eab3307dc3b466e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b5c890cdb144af6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0c845b032a14a85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dbb5b299c734133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FORENEDE FORVALTNING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FORENEDE FORVALTNING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FORENEDE FORVALTNING AS ble etablert [år] og holder til i Trondheim.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FORENEDE FORVALTNING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FORENEDE FORVALTNING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FORENEDE FORVALTNING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−1 662 410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19 080 172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28 076 621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58 946 524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FORENEDE FORVALTNING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BSS FORENEDE INVEST AS  –  52,6 %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OSS FORENEDE INVEST AS  –  20,1 %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VØS AS  –  15,1 %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BØS AS  –  12,2 %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FORENEDE FORVALTNING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General von Hovens vei 1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7040 Trondheim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73 92 24 37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smebyco@gmail.com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875 918 052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FORENEDE FORVALTNING AS</a:t>
            </a:r>
          </a:p>
        </p:txBody>
      </p:sp>
    </p:spTree>
  </p:cSld>
  <p:clrMapOvr>
    <a:masterClrMapping xmlns:a="http://schemas.openxmlformats.org/drawingml/2006/main"/>
  </p:clrMapOvr>
</p:sld>
</file>