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3ebed8cc24e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611f0eb67497e"/>
  </p:sldMasterIdLst>
  <p:sldIdLst>
    <p:sldId xmlns:r="http://schemas.openxmlformats.org/officeDocument/2006/relationships" id="256" r:id="R813c415927184b41"/>
    <p:sldId xmlns:r="http://schemas.openxmlformats.org/officeDocument/2006/relationships" id="257" r:id="Rd1f6851b4f654af4"/>
    <p:sldId xmlns:r="http://schemas.openxmlformats.org/officeDocument/2006/relationships" id="258" r:id="R7223f7777f584383"/>
    <p:sldId xmlns:r="http://schemas.openxmlformats.org/officeDocument/2006/relationships" id="259" r:id="Rfcb03e93516e4575"/>
    <p:sldId xmlns:r="http://schemas.openxmlformats.org/officeDocument/2006/relationships" id="260" r:id="R5d54a1002e0748a8"/>
    <p:sldId xmlns:r="http://schemas.openxmlformats.org/officeDocument/2006/relationships" id="261" r:id="R9d83c0dace4f4dfb"/>
    <p:sldId xmlns:r="http://schemas.openxmlformats.org/officeDocument/2006/relationships" id="262" r:id="R379cd836cbe4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611f0eb67497e" /><Relationship Type="http://schemas.openxmlformats.org/officeDocument/2006/relationships/slide" Target="/ppt/slides/slide1.xml" Id="R813c415927184b41" /><Relationship Type="http://schemas.openxmlformats.org/officeDocument/2006/relationships/slide" Target="/ppt/slides/slide2.xml" Id="Rd1f6851b4f654af4" /><Relationship Type="http://schemas.openxmlformats.org/officeDocument/2006/relationships/slide" Target="/ppt/slides/slide3.xml" Id="R7223f7777f584383" /><Relationship Type="http://schemas.openxmlformats.org/officeDocument/2006/relationships/slide" Target="/ppt/slides/slide4.xml" Id="Rfcb03e93516e4575" /><Relationship Type="http://schemas.openxmlformats.org/officeDocument/2006/relationships/slide" Target="/ppt/slides/slide5.xml" Id="R5d54a1002e0748a8" /><Relationship Type="http://schemas.openxmlformats.org/officeDocument/2006/relationships/slide" Target="/ppt/slides/slide6.xml" Id="R9d83c0dace4f4dfb" /><Relationship Type="http://schemas.openxmlformats.org/officeDocument/2006/relationships/slide" Target="/ppt/slides/slide7.xml" Id="R379cd836cbe4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c2c2580aa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1c25523a1489e" /><Relationship Type="http://schemas.openxmlformats.org/officeDocument/2006/relationships/theme" Target="/ppt/slideMasters/theme/theme1.xml" Id="Rd36e6d34b728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1c25523a148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228752a7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5f8f5d8b5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495638d24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540a80642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b14a314a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4ad97ff8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eaac27e7b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JOHNET EIENDOM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609 813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16 502 933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16 929 747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JOHNSRUD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JOHNSRUD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Skirstadgutua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876 466 902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JOHNET EIENDOM AS</a:t>
            </a:r>
          </a:p>
        </p:txBody>
      </p:sp>
    </p:spTree>
  </p:cSld>
  <p:clrMapOvr>
    <a:masterClrMapping xmlns:a="http://schemas.openxmlformats.org/drawingml/2006/main"/>
  </p:clrMapOvr>
</p:sld>
</file>