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b94393fe9240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0dd115805c415d"/>
  </p:sldMasterIdLst>
  <p:sldIdLst>
    <p:sldId xmlns:r="http://schemas.openxmlformats.org/officeDocument/2006/relationships" id="256" r:id="Ra20b3440c19f45c4"/>
    <p:sldId xmlns:r="http://schemas.openxmlformats.org/officeDocument/2006/relationships" id="257" r:id="Rc66bdd76a7384935"/>
    <p:sldId xmlns:r="http://schemas.openxmlformats.org/officeDocument/2006/relationships" id="258" r:id="R66c1660f35d54398"/>
    <p:sldId xmlns:r="http://schemas.openxmlformats.org/officeDocument/2006/relationships" id="259" r:id="R34ecb65d031d42f9"/>
    <p:sldId xmlns:r="http://schemas.openxmlformats.org/officeDocument/2006/relationships" id="260" r:id="R0127eaed6a824bcf"/>
    <p:sldId xmlns:r="http://schemas.openxmlformats.org/officeDocument/2006/relationships" id="261" r:id="Rcda82c540ed246bf"/>
    <p:sldId xmlns:r="http://schemas.openxmlformats.org/officeDocument/2006/relationships" id="262" r:id="Ref874d3355c048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0dd115805c415d" /><Relationship Type="http://schemas.openxmlformats.org/officeDocument/2006/relationships/slide" Target="/ppt/slides/slide1.xml" Id="Ra20b3440c19f45c4" /><Relationship Type="http://schemas.openxmlformats.org/officeDocument/2006/relationships/slide" Target="/ppt/slides/slide2.xml" Id="Rc66bdd76a7384935" /><Relationship Type="http://schemas.openxmlformats.org/officeDocument/2006/relationships/slide" Target="/ppt/slides/slide3.xml" Id="R66c1660f35d54398" /><Relationship Type="http://schemas.openxmlformats.org/officeDocument/2006/relationships/slide" Target="/ppt/slides/slide4.xml" Id="R34ecb65d031d42f9" /><Relationship Type="http://schemas.openxmlformats.org/officeDocument/2006/relationships/slide" Target="/ppt/slides/slide5.xml" Id="R0127eaed6a824bcf" /><Relationship Type="http://schemas.openxmlformats.org/officeDocument/2006/relationships/slide" Target="/ppt/slides/slide6.xml" Id="Rcda82c540ed246bf" /><Relationship Type="http://schemas.openxmlformats.org/officeDocument/2006/relationships/slide" Target="/ppt/slides/slide7.xml" Id="Ref874d3355c048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dc88aff24449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cf1eeb4cf4dfe" /><Relationship Type="http://schemas.openxmlformats.org/officeDocument/2006/relationships/theme" Target="/ppt/slideMasters/theme/theme1.xml" Id="Rd77f63c47cf144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1cf1eeb4cf4d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bc815368742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f937436e148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72709f84041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9479f7f7848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225fb331545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ac121a48644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a28045fdf4b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KAROLINE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15 005 735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14 839 656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14 359 857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56 309 443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57 272 172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KAROLINE THAULOW  –  99,5 %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KAROLINE THAULOW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Ida K Thaulow, Gimleveien 35D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59 09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876 729 342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