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327f5a52246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280523bd14cfe"/>
  </p:sldMasterIdLst>
  <p:sldIdLst>
    <p:sldId xmlns:r="http://schemas.openxmlformats.org/officeDocument/2006/relationships" id="256" r:id="R52b993b6584e462b"/>
    <p:sldId xmlns:r="http://schemas.openxmlformats.org/officeDocument/2006/relationships" id="257" r:id="Rd0286064b91e47e2"/>
    <p:sldId xmlns:r="http://schemas.openxmlformats.org/officeDocument/2006/relationships" id="258" r:id="Rd415f03317704c63"/>
    <p:sldId xmlns:r="http://schemas.openxmlformats.org/officeDocument/2006/relationships" id="259" r:id="R9b66cbbe721a4491"/>
    <p:sldId xmlns:r="http://schemas.openxmlformats.org/officeDocument/2006/relationships" id="260" r:id="Rf1f85713687f4453"/>
    <p:sldId xmlns:r="http://schemas.openxmlformats.org/officeDocument/2006/relationships" id="261" r:id="Rddbd94b32f144951"/>
    <p:sldId xmlns:r="http://schemas.openxmlformats.org/officeDocument/2006/relationships" id="262" r:id="Rbf93d2f38572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280523bd14cfe" /><Relationship Type="http://schemas.openxmlformats.org/officeDocument/2006/relationships/slide" Target="/ppt/slides/slide1.xml" Id="R52b993b6584e462b" /><Relationship Type="http://schemas.openxmlformats.org/officeDocument/2006/relationships/slide" Target="/ppt/slides/slide2.xml" Id="Rd0286064b91e47e2" /><Relationship Type="http://schemas.openxmlformats.org/officeDocument/2006/relationships/slide" Target="/ppt/slides/slide3.xml" Id="Rd415f03317704c63" /><Relationship Type="http://schemas.openxmlformats.org/officeDocument/2006/relationships/slide" Target="/ppt/slides/slide4.xml" Id="R9b66cbbe721a4491" /><Relationship Type="http://schemas.openxmlformats.org/officeDocument/2006/relationships/slide" Target="/ppt/slides/slide5.xml" Id="Rf1f85713687f4453" /><Relationship Type="http://schemas.openxmlformats.org/officeDocument/2006/relationships/slide" Target="/ppt/slides/slide6.xml" Id="Rddbd94b32f144951" /><Relationship Type="http://schemas.openxmlformats.org/officeDocument/2006/relationships/slide" Target="/ppt/slides/slide7.xml" Id="Rbf93d2f38572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7a7a90b694d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72630e2a64780" /><Relationship Type="http://schemas.openxmlformats.org/officeDocument/2006/relationships/theme" Target="/ppt/slideMasters/theme/theme1.xml" Id="Ref258eaee1c0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072630e2a6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eb35ba9e3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98d597f8a40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9b6621b9f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3011293a043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1b832e8c0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31b4c56d744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b37c2089e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OLEIMSET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101 949 977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102 652 903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SØNDRÅL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adne@sondral.com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882 930 912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