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38b68d07844b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25dfda90e45db"/>
  </p:sldMasterIdLst>
  <p:sldIdLst>
    <p:sldId xmlns:r="http://schemas.openxmlformats.org/officeDocument/2006/relationships" id="256" r:id="R1f2ac8a096f740cf"/>
    <p:sldId xmlns:r="http://schemas.openxmlformats.org/officeDocument/2006/relationships" id="257" r:id="R8288fd93e68c4a37"/>
    <p:sldId xmlns:r="http://schemas.openxmlformats.org/officeDocument/2006/relationships" id="258" r:id="R3f10d51f59914b5e"/>
    <p:sldId xmlns:r="http://schemas.openxmlformats.org/officeDocument/2006/relationships" id="259" r:id="Rebcb65b1f5fa4c91"/>
    <p:sldId xmlns:r="http://schemas.openxmlformats.org/officeDocument/2006/relationships" id="260" r:id="R6b096310e0d248a1"/>
    <p:sldId xmlns:r="http://schemas.openxmlformats.org/officeDocument/2006/relationships" id="261" r:id="R94b5d40fee6e4d1e"/>
    <p:sldId xmlns:r="http://schemas.openxmlformats.org/officeDocument/2006/relationships" id="262" r:id="R9dfcb14b88fd46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25dfda90e45db" /><Relationship Type="http://schemas.openxmlformats.org/officeDocument/2006/relationships/slide" Target="/ppt/slides/slide1.xml" Id="R1f2ac8a096f740cf" /><Relationship Type="http://schemas.openxmlformats.org/officeDocument/2006/relationships/slide" Target="/ppt/slides/slide2.xml" Id="R8288fd93e68c4a37" /><Relationship Type="http://schemas.openxmlformats.org/officeDocument/2006/relationships/slide" Target="/ppt/slides/slide3.xml" Id="R3f10d51f59914b5e" /><Relationship Type="http://schemas.openxmlformats.org/officeDocument/2006/relationships/slide" Target="/ppt/slides/slide4.xml" Id="Rebcb65b1f5fa4c91" /><Relationship Type="http://schemas.openxmlformats.org/officeDocument/2006/relationships/slide" Target="/ppt/slides/slide5.xml" Id="R6b096310e0d248a1" /><Relationship Type="http://schemas.openxmlformats.org/officeDocument/2006/relationships/slide" Target="/ppt/slides/slide6.xml" Id="R94b5d40fee6e4d1e" /><Relationship Type="http://schemas.openxmlformats.org/officeDocument/2006/relationships/slide" Target="/ppt/slides/slide7.xml" Id="R9dfcb14b88fd46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79fd2fb554a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91c52fab849de" /><Relationship Type="http://schemas.openxmlformats.org/officeDocument/2006/relationships/theme" Target="/ppt/slideMasters/theme/theme1.xml" Id="R1388aeb69a52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91c52fab849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529e477e6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e2950e41b4a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d9b9abc6c43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ab0e1d39544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3c30a70cb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14891e7fc48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0b5bc2d284a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HOVSHEIM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HOVSHEIM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1 273 223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889 512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1 773 466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9 409 066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9 710 875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Nordmørsvegen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91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886 995 342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HOVSHEIM AS</a:t>
            </a:r>
          </a:p>
        </p:txBody>
      </p:sp>
    </p:spTree>
  </p:cSld>
  <p:clrMapOvr>
    <a:masterClrMapping xmlns:a="http://schemas.openxmlformats.org/drawingml/2006/main"/>
  </p:clrMapOvr>
</p:sld>
</file>