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16cfd867b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6f016c97e8469f"/>
  </p:sldMasterIdLst>
  <p:sldIdLst>
    <p:sldId xmlns:r="http://schemas.openxmlformats.org/officeDocument/2006/relationships" id="256" r:id="Rdbeff55ceaa14e6c"/>
    <p:sldId xmlns:r="http://schemas.openxmlformats.org/officeDocument/2006/relationships" id="257" r:id="R27c177f09f1e4bf3"/>
    <p:sldId xmlns:r="http://schemas.openxmlformats.org/officeDocument/2006/relationships" id="258" r:id="R789380a0c94d459e"/>
    <p:sldId xmlns:r="http://schemas.openxmlformats.org/officeDocument/2006/relationships" id="259" r:id="R87466df658434ca3"/>
    <p:sldId xmlns:r="http://schemas.openxmlformats.org/officeDocument/2006/relationships" id="260" r:id="R69edd5be50df46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f016c97e8469f" /><Relationship Type="http://schemas.openxmlformats.org/officeDocument/2006/relationships/slide" Target="/ppt/slides/slide1.xml" Id="Rdbeff55ceaa14e6c" /><Relationship Type="http://schemas.openxmlformats.org/officeDocument/2006/relationships/slide" Target="/ppt/slides/slide2.xml" Id="R27c177f09f1e4bf3" /><Relationship Type="http://schemas.openxmlformats.org/officeDocument/2006/relationships/slide" Target="/ppt/slides/slide3.xml" Id="R789380a0c94d459e" /><Relationship Type="http://schemas.openxmlformats.org/officeDocument/2006/relationships/slide" Target="/ppt/slides/slide4.xml" Id="R87466df658434ca3" /><Relationship Type="http://schemas.openxmlformats.org/officeDocument/2006/relationships/slide" Target="/ppt/slides/slide5.xml" Id="R69edd5be50df46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f070a2550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9f6efd8f14310" /><Relationship Type="http://schemas.openxmlformats.org/officeDocument/2006/relationships/theme" Target="/ppt/slideMasters/theme/theme1.xml" Id="R5fc10740b012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9f6efd8f1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a355589bc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250658428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67384ace9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af81e718d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cf6675fb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 NORGE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NORGE PENSJONSKASSE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magne.arild.tronstad@storebrand.no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889 028 092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