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2bfda2b9b046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bfc3ee95d242aa"/>
  </p:sldMasterIdLst>
  <p:sldIdLst>
    <p:sldId xmlns:r="http://schemas.openxmlformats.org/officeDocument/2006/relationships" id="256" r:id="R62f7a1c5f9234d7b"/>
    <p:sldId xmlns:r="http://schemas.openxmlformats.org/officeDocument/2006/relationships" id="257" r:id="R71755b23744d452a"/>
    <p:sldId xmlns:r="http://schemas.openxmlformats.org/officeDocument/2006/relationships" id="258" r:id="Rbca47b6e51404975"/>
    <p:sldId xmlns:r="http://schemas.openxmlformats.org/officeDocument/2006/relationships" id="259" r:id="R12f45bf643024fa8"/>
    <p:sldId xmlns:r="http://schemas.openxmlformats.org/officeDocument/2006/relationships" id="260" r:id="Rd1fbb078e1494f89"/>
    <p:sldId xmlns:r="http://schemas.openxmlformats.org/officeDocument/2006/relationships" id="261" r:id="Rd91616750462480e"/>
    <p:sldId xmlns:r="http://schemas.openxmlformats.org/officeDocument/2006/relationships" id="262" r:id="R7c34b305ffee4a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bfc3ee95d242aa" /><Relationship Type="http://schemas.openxmlformats.org/officeDocument/2006/relationships/slide" Target="/ppt/slides/slide1.xml" Id="R62f7a1c5f9234d7b" /><Relationship Type="http://schemas.openxmlformats.org/officeDocument/2006/relationships/slide" Target="/ppt/slides/slide2.xml" Id="R71755b23744d452a" /><Relationship Type="http://schemas.openxmlformats.org/officeDocument/2006/relationships/slide" Target="/ppt/slides/slide3.xml" Id="Rbca47b6e51404975" /><Relationship Type="http://schemas.openxmlformats.org/officeDocument/2006/relationships/slide" Target="/ppt/slides/slide4.xml" Id="R12f45bf643024fa8" /><Relationship Type="http://schemas.openxmlformats.org/officeDocument/2006/relationships/slide" Target="/ppt/slides/slide5.xml" Id="Rd1fbb078e1494f89" /><Relationship Type="http://schemas.openxmlformats.org/officeDocument/2006/relationships/slide" Target="/ppt/slides/slide6.xml" Id="Rd91616750462480e" /><Relationship Type="http://schemas.openxmlformats.org/officeDocument/2006/relationships/slide" Target="/ppt/slides/slide7.xml" Id="R7c34b305ffee4a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64ab4bb59846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cc7470bce4fff" /><Relationship Type="http://schemas.openxmlformats.org/officeDocument/2006/relationships/theme" Target="/ppt/slideMasters/theme/theme1.xml" Id="R84b03b6d7d0143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ccc7470bce4f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88748078f4a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94c0f58c642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c8ad0ae2241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6e530a9c34f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35b89b3354d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b9bdbc86048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9e7636bd8442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VIMAR AS ble etablert [år] og holder til i Kjeller.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4 692 637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4 595 197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4 678 209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24 060 423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24 060 423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KRISTIAN ANDREASSEN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ANDREASSEN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ANDREASSEN MASON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Trond Kristian Andreassen, Floraveien 20B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2007 Kjeller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87 96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889 074 752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VIMAR AS</a:t>
            </a:r>
          </a:p>
        </p:txBody>
      </p:sp>
    </p:spTree>
  </p:cSld>
  <p:clrMapOvr>
    <a:masterClrMapping xmlns:a="http://schemas.openxmlformats.org/drawingml/2006/main"/>
  </p:clrMapOvr>
</p:sld>
</file>