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0346111a8ac4aa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bdc8ee8f55240a1"/>
  </p:sldMasterIdLst>
  <p:sldIdLst>
    <p:sldId xmlns:r="http://schemas.openxmlformats.org/officeDocument/2006/relationships" id="256" r:id="R383d511df9584a47"/>
    <p:sldId xmlns:r="http://schemas.openxmlformats.org/officeDocument/2006/relationships" id="257" r:id="R9d6704e38a7e4907"/>
    <p:sldId xmlns:r="http://schemas.openxmlformats.org/officeDocument/2006/relationships" id="258" r:id="R3c97bff6138a4a53"/>
    <p:sldId xmlns:r="http://schemas.openxmlformats.org/officeDocument/2006/relationships" id="259" r:id="R5288dc5fcfcd4100"/>
    <p:sldId xmlns:r="http://schemas.openxmlformats.org/officeDocument/2006/relationships" id="260" r:id="R58ae74ab95444864"/>
    <p:sldId xmlns:r="http://schemas.openxmlformats.org/officeDocument/2006/relationships" id="261" r:id="R85abcb51699e452b"/>
    <p:sldId xmlns:r="http://schemas.openxmlformats.org/officeDocument/2006/relationships" id="262" r:id="Rbfeda51146e949c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dc8ee8f55240a1" /><Relationship Type="http://schemas.openxmlformats.org/officeDocument/2006/relationships/slide" Target="/ppt/slides/slide1.xml" Id="R383d511df9584a47" /><Relationship Type="http://schemas.openxmlformats.org/officeDocument/2006/relationships/slide" Target="/ppt/slides/slide2.xml" Id="R9d6704e38a7e4907" /><Relationship Type="http://schemas.openxmlformats.org/officeDocument/2006/relationships/slide" Target="/ppt/slides/slide3.xml" Id="R3c97bff6138a4a53" /><Relationship Type="http://schemas.openxmlformats.org/officeDocument/2006/relationships/slide" Target="/ppt/slides/slide4.xml" Id="R5288dc5fcfcd4100" /><Relationship Type="http://schemas.openxmlformats.org/officeDocument/2006/relationships/slide" Target="/ppt/slides/slide5.xml" Id="R58ae74ab95444864" /><Relationship Type="http://schemas.openxmlformats.org/officeDocument/2006/relationships/slide" Target="/ppt/slides/slide6.xml" Id="R85abcb51699e452b" /><Relationship Type="http://schemas.openxmlformats.org/officeDocument/2006/relationships/slide" Target="/ppt/slides/slide7.xml" Id="Rbfeda51146e949c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028a33336c424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c37c554f1d403b" /><Relationship Type="http://schemas.openxmlformats.org/officeDocument/2006/relationships/theme" Target="/ppt/slideMasters/theme/theme1.xml" Id="R45a07eb5006e4cd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ec37c554f1d403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9b2890100d49d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ccc73dea0e4cc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cde6ef9bce45a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fe9484a70b4df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b7368120a74f1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f5db2adc604fd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66ea4a65c6450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WESSEL FEVANG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WESSEL FEVANG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WESSEL FEVANG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WESSEL FEVANG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WESSEL FEVANG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WESSEL FEVANG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4 091 280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3 390 249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3 123 923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31 975 313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35 534 524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WESSEL FEVANG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BERNHARD WESSEL FEVANG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WESSEL FEVANG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Ryums vei 49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3036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lars@wesselfevang.no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889 102 152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WESSEL FEVANG AS</a:t>
            </a:r>
          </a:p>
        </p:txBody>
      </p:sp>
    </p:spTree>
  </p:cSld>
  <p:clrMapOvr>
    <a:masterClrMapping xmlns:a="http://schemas.openxmlformats.org/drawingml/2006/main"/>
  </p:clrMapOvr>
</p:sld>
</file>