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121491b792f4b1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d93184f07d9425a"/>
  </p:sldMasterIdLst>
  <p:sldIdLst>
    <p:sldId xmlns:r="http://schemas.openxmlformats.org/officeDocument/2006/relationships" id="256" r:id="Rb0ddb0fa96eb4466"/>
    <p:sldId xmlns:r="http://schemas.openxmlformats.org/officeDocument/2006/relationships" id="257" r:id="Rd3f033e22f7c407e"/>
    <p:sldId xmlns:r="http://schemas.openxmlformats.org/officeDocument/2006/relationships" id="258" r:id="R416caa1e2fc6453f"/>
    <p:sldId xmlns:r="http://schemas.openxmlformats.org/officeDocument/2006/relationships" id="259" r:id="Rdd2611dbbe694995"/>
    <p:sldId xmlns:r="http://schemas.openxmlformats.org/officeDocument/2006/relationships" id="260" r:id="Rb89a2c4c936c4faa"/>
    <p:sldId xmlns:r="http://schemas.openxmlformats.org/officeDocument/2006/relationships" id="261" r:id="Rad6771c4620b4531"/>
    <p:sldId xmlns:r="http://schemas.openxmlformats.org/officeDocument/2006/relationships" id="262" r:id="Rd99b110363ea4b8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d93184f07d9425a" /><Relationship Type="http://schemas.openxmlformats.org/officeDocument/2006/relationships/slide" Target="/ppt/slides/slide1.xml" Id="Rb0ddb0fa96eb4466" /><Relationship Type="http://schemas.openxmlformats.org/officeDocument/2006/relationships/slide" Target="/ppt/slides/slide2.xml" Id="Rd3f033e22f7c407e" /><Relationship Type="http://schemas.openxmlformats.org/officeDocument/2006/relationships/slide" Target="/ppt/slides/slide3.xml" Id="R416caa1e2fc6453f" /><Relationship Type="http://schemas.openxmlformats.org/officeDocument/2006/relationships/slide" Target="/ppt/slides/slide4.xml" Id="Rdd2611dbbe694995" /><Relationship Type="http://schemas.openxmlformats.org/officeDocument/2006/relationships/slide" Target="/ppt/slides/slide5.xml" Id="Rb89a2c4c936c4faa" /><Relationship Type="http://schemas.openxmlformats.org/officeDocument/2006/relationships/slide" Target="/ppt/slides/slide6.xml" Id="Rad6771c4620b4531" /><Relationship Type="http://schemas.openxmlformats.org/officeDocument/2006/relationships/slide" Target="/ppt/slides/slide7.xml" Id="Rd99b110363ea4b8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9181ccf8159423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bbcc9974d404ced" /><Relationship Type="http://schemas.openxmlformats.org/officeDocument/2006/relationships/theme" Target="/ppt/slideMasters/theme/theme1.xml" Id="R100b085356a7418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bbcc9974d404ce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d4779d56c654ae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656e7d6c6d5456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3023f5da4b548a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825cbe343b14e8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89e1a31e83d4a5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f1fc8603a4c48e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cc20d6fcb2d43f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BJØRK INVESTERING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BJØRK INVESTERING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BJØRK INVESTERING AS ble etablert [år] og holder til i Haugesund.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BJØRK INVESTERING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BJØRK INVESTERING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BJØRK INVESTERING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144 000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−33 901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−161 514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5 220 708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9 349 442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BJØRK INVESTERING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WERNER BJØRK  –  50,2 %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MERETE BJØRK  –  49,8 %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BJØRK INVESTERING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Werner Bjørk, Rogalandgata 133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5522 Haugesund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889 102 292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BJØRK INVESTERING AS</a:t>
            </a:r>
          </a:p>
        </p:txBody>
      </p:sp>
    </p:spTree>
  </p:cSld>
  <p:clrMapOvr>
    <a:masterClrMapping xmlns:a="http://schemas.openxmlformats.org/drawingml/2006/main"/>
  </p:clrMapOvr>
</p:sld>
</file>