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b76bc3236444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9e284d2e914fee"/>
  </p:sldMasterIdLst>
  <p:sldIdLst>
    <p:sldId xmlns:r="http://schemas.openxmlformats.org/officeDocument/2006/relationships" id="256" r:id="R2445824ca1a6486c"/>
    <p:sldId xmlns:r="http://schemas.openxmlformats.org/officeDocument/2006/relationships" id="257" r:id="Rbb79797548ef48c9"/>
    <p:sldId xmlns:r="http://schemas.openxmlformats.org/officeDocument/2006/relationships" id="258" r:id="R3954389af5534173"/>
    <p:sldId xmlns:r="http://schemas.openxmlformats.org/officeDocument/2006/relationships" id="259" r:id="Reee73e319a5542c8"/>
    <p:sldId xmlns:r="http://schemas.openxmlformats.org/officeDocument/2006/relationships" id="260" r:id="R67bbeed293044dff"/>
    <p:sldId xmlns:r="http://schemas.openxmlformats.org/officeDocument/2006/relationships" id="261" r:id="Ra9e4d51373294bd2"/>
    <p:sldId xmlns:r="http://schemas.openxmlformats.org/officeDocument/2006/relationships" id="262" r:id="Re47cb91a93124f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9e284d2e914fee" /><Relationship Type="http://schemas.openxmlformats.org/officeDocument/2006/relationships/slide" Target="/ppt/slides/slide1.xml" Id="R2445824ca1a6486c" /><Relationship Type="http://schemas.openxmlformats.org/officeDocument/2006/relationships/slide" Target="/ppt/slides/slide2.xml" Id="Rbb79797548ef48c9" /><Relationship Type="http://schemas.openxmlformats.org/officeDocument/2006/relationships/slide" Target="/ppt/slides/slide3.xml" Id="R3954389af5534173" /><Relationship Type="http://schemas.openxmlformats.org/officeDocument/2006/relationships/slide" Target="/ppt/slides/slide4.xml" Id="Reee73e319a5542c8" /><Relationship Type="http://schemas.openxmlformats.org/officeDocument/2006/relationships/slide" Target="/ppt/slides/slide5.xml" Id="R67bbeed293044dff" /><Relationship Type="http://schemas.openxmlformats.org/officeDocument/2006/relationships/slide" Target="/ppt/slides/slide6.xml" Id="Ra9e4d51373294bd2" /><Relationship Type="http://schemas.openxmlformats.org/officeDocument/2006/relationships/slide" Target="/ppt/slides/slide7.xml" Id="Re47cb91a93124f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b17c97f52943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569cb2b424852" /><Relationship Type="http://schemas.openxmlformats.org/officeDocument/2006/relationships/theme" Target="/ppt/slideMasters/theme/theme1.xml" Id="R77908e194d0347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4569cb2b4248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5ef88084b34a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34bf0d499747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6f61926814e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fdc72194d45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b3dc337424f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22667a2d44c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7e4b9e0b141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MEDEA TECHNOLOGIES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MEDEA TECHNOLOGIES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−59 171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252 462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474 751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SJUR EIVIND USKEN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Bronsekarveien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4320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67 78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post@usken.no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www.usken.no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889 133 392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MEDEA TECHNOLOGIES AS</a:t>
            </a:r>
          </a:p>
        </p:txBody>
      </p:sp>
    </p:spTree>
  </p:cSld>
  <p:clrMapOvr>
    <a:masterClrMapping xmlns:a="http://schemas.openxmlformats.org/drawingml/2006/main"/>
  </p:clrMapOvr>
</p:sld>
</file>