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f3a82b41e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2dca330bbf41fe"/>
  </p:sldMasterIdLst>
  <p:sldIdLst>
    <p:sldId xmlns:r="http://schemas.openxmlformats.org/officeDocument/2006/relationships" id="256" r:id="R5d7e0a19eb0848f5"/>
    <p:sldId xmlns:r="http://schemas.openxmlformats.org/officeDocument/2006/relationships" id="257" r:id="R25b0d567e2e74163"/>
    <p:sldId xmlns:r="http://schemas.openxmlformats.org/officeDocument/2006/relationships" id="258" r:id="R7063b6cbbb9045b7"/>
    <p:sldId xmlns:r="http://schemas.openxmlformats.org/officeDocument/2006/relationships" id="259" r:id="Rf1526ac9ee8840db"/>
    <p:sldId xmlns:r="http://schemas.openxmlformats.org/officeDocument/2006/relationships" id="260" r:id="Rd3c3e3afdb884063"/>
    <p:sldId xmlns:r="http://schemas.openxmlformats.org/officeDocument/2006/relationships" id="261" r:id="Ra9b6d76857a74a32"/>
    <p:sldId xmlns:r="http://schemas.openxmlformats.org/officeDocument/2006/relationships" id="262" r:id="R6a5285c68762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dca330bbf41fe" /><Relationship Type="http://schemas.openxmlformats.org/officeDocument/2006/relationships/slide" Target="/ppt/slides/slide1.xml" Id="R5d7e0a19eb0848f5" /><Relationship Type="http://schemas.openxmlformats.org/officeDocument/2006/relationships/slide" Target="/ppt/slides/slide2.xml" Id="R25b0d567e2e74163" /><Relationship Type="http://schemas.openxmlformats.org/officeDocument/2006/relationships/slide" Target="/ppt/slides/slide3.xml" Id="R7063b6cbbb9045b7" /><Relationship Type="http://schemas.openxmlformats.org/officeDocument/2006/relationships/slide" Target="/ppt/slides/slide4.xml" Id="Rf1526ac9ee8840db" /><Relationship Type="http://schemas.openxmlformats.org/officeDocument/2006/relationships/slide" Target="/ppt/slides/slide5.xml" Id="Rd3c3e3afdb884063" /><Relationship Type="http://schemas.openxmlformats.org/officeDocument/2006/relationships/slide" Target="/ppt/slides/slide6.xml" Id="Ra9b6d76857a74a32" /><Relationship Type="http://schemas.openxmlformats.org/officeDocument/2006/relationships/slide" Target="/ppt/slides/slide7.xml" Id="R6a5285c68762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2d4b4d355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2645c60c342f6" /><Relationship Type="http://schemas.openxmlformats.org/officeDocument/2006/relationships/theme" Target="/ppt/slideMasters/theme/theme1.xml" Id="Rc3aaf21f9435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2645c60c342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1e820672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2deceaa8d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19f8f713b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334abab93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810bdb5354c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2ecaf21b42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4737925984b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SKEIE PETERSEN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