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5ae3f088e349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22159e4a084b96"/>
  </p:sldMasterIdLst>
  <p:sldIdLst>
    <p:sldId xmlns:r="http://schemas.openxmlformats.org/officeDocument/2006/relationships" id="256" r:id="R5cdbccfe407d4ca8"/>
    <p:sldId xmlns:r="http://schemas.openxmlformats.org/officeDocument/2006/relationships" id="257" r:id="Rfbdff193b49b4cc2"/>
    <p:sldId xmlns:r="http://schemas.openxmlformats.org/officeDocument/2006/relationships" id="258" r:id="Re68b34c2dae948c4"/>
    <p:sldId xmlns:r="http://schemas.openxmlformats.org/officeDocument/2006/relationships" id="259" r:id="R2f43d14d40784f57"/>
    <p:sldId xmlns:r="http://schemas.openxmlformats.org/officeDocument/2006/relationships" id="260" r:id="R72b25a6ae1ff460b"/>
    <p:sldId xmlns:r="http://schemas.openxmlformats.org/officeDocument/2006/relationships" id="261" r:id="R69e93ae75bfd49e8"/>
    <p:sldId xmlns:r="http://schemas.openxmlformats.org/officeDocument/2006/relationships" id="262" r:id="R5baab472a3a945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2159e4a084b96" /><Relationship Type="http://schemas.openxmlformats.org/officeDocument/2006/relationships/slide" Target="/ppt/slides/slide1.xml" Id="R5cdbccfe407d4ca8" /><Relationship Type="http://schemas.openxmlformats.org/officeDocument/2006/relationships/slide" Target="/ppt/slides/slide2.xml" Id="Rfbdff193b49b4cc2" /><Relationship Type="http://schemas.openxmlformats.org/officeDocument/2006/relationships/slide" Target="/ppt/slides/slide3.xml" Id="Re68b34c2dae948c4" /><Relationship Type="http://schemas.openxmlformats.org/officeDocument/2006/relationships/slide" Target="/ppt/slides/slide4.xml" Id="R2f43d14d40784f57" /><Relationship Type="http://schemas.openxmlformats.org/officeDocument/2006/relationships/slide" Target="/ppt/slides/slide5.xml" Id="R72b25a6ae1ff460b" /><Relationship Type="http://schemas.openxmlformats.org/officeDocument/2006/relationships/slide" Target="/ppt/slides/slide6.xml" Id="R69e93ae75bfd49e8" /><Relationship Type="http://schemas.openxmlformats.org/officeDocument/2006/relationships/slide" Target="/ppt/slides/slide7.xml" Id="R5baab472a3a945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1cf95b2304c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5821efcf84323" /><Relationship Type="http://schemas.openxmlformats.org/officeDocument/2006/relationships/theme" Target="/ppt/slideMasters/theme/theme1.xml" Id="Rb32e8772e5ef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5821efcf8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ac6cb96894c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b60cd9dd642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6616d5ced42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51eb270834d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cebc6603d4c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6645484d94c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fab4d9717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SPHERE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SPHERE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9 414 511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14 834 022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EKEBERG AANERUD  –  79,8 %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CYDONIA INC. NUF  –  20,2 %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SPHERE AS</a:t>
            </a:r>
          </a:p>
        </p:txBody>
      </p:sp>
    </p:spTree>
  </p:cSld>
  <p:clrMapOvr>
    <a:masterClrMapping xmlns:a="http://schemas.openxmlformats.org/drawingml/2006/main"/>
  </p:clrMapOvr>
</p:sld>
</file>