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efb22dfc51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38e01c8d094891"/>
  </p:sldMasterIdLst>
  <p:sldIdLst>
    <p:sldId xmlns:r="http://schemas.openxmlformats.org/officeDocument/2006/relationships" id="256" r:id="R3401a9cbeee147a1"/>
    <p:sldId xmlns:r="http://schemas.openxmlformats.org/officeDocument/2006/relationships" id="257" r:id="Re2df4b5ebb124bc6"/>
    <p:sldId xmlns:r="http://schemas.openxmlformats.org/officeDocument/2006/relationships" id="258" r:id="R6e0ad29a6f0e4906"/>
    <p:sldId xmlns:r="http://schemas.openxmlformats.org/officeDocument/2006/relationships" id="259" r:id="Rf493ecca145b46d8"/>
    <p:sldId xmlns:r="http://schemas.openxmlformats.org/officeDocument/2006/relationships" id="260" r:id="R570119b66a0c42f6"/>
    <p:sldId xmlns:r="http://schemas.openxmlformats.org/officeDocument/2006/relationships" id="261" r:id="Rc492ff4a58754fd4"/>
    <p:sldId xmlns:r="http://schemas.openxmlformats.org/officeDocument/2006/relationships" id="262" r:id="Rf358b2b57e7f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8e01c8d094891" /><Relationship Type="http://schemas.openxmlformats.org/officeDocument/2006/relationships/slide" Target="/ppt/slides/slide1.xml" Id="R3401a9cbeee147a1" /><Relationship Type="http://schemas.openxmlformats.org/officeDocument/2006/relationships/slide" Target="/ppt/slides/slide2.xml" Id="Re2df4b5ebb124bc6" /><Relationship Type="http://schemas.openxmlformats.org/officeDocument/2006/relationships/slide" Target="/ppt/slides/slide3.xml" Id="R6e0ad29a6f0e4906" /><Relationship Type="http://schemas.openxmlformats.org/officeDocument/2006/relationships/slide" Target="/ppt/slides/slide4.xml" Id="Rf493ecca145b46d8" /><Relationship Type="http://schemas.openxmlformats.org/officeDocument/2006/relationships/slide" Target="/ppt/slides/slide5.xml" Id="R570119b66a0c42f6" /><Relationship Type="http://schemas.openxmlformats.org/officeDocument/2006/relationships/slide" Target="/ppt/slides/slide6.xml" Id="Rc492ff4a58754fd4" /><Relationship Type="http://schemas.openxmlformats.org/officeDocument/2006/relationships/slide" Target="/ppt/slides/slide7.xml" Id="Rf358b2b57e7f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b44595701641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15cc896e141d3" /><Relationship Type="http://schemas.openxmlformats.org/officeDocument/2006/relationships/theme" Target="/ppt/slideMasters/theme/theme1.xml" Id="Rd3448d3c71034e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15cc896e141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e0cba7d9144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59705528747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e82465bb647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65d3848224f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c96fe10504e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c7adefa954c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0f46158604d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15 981 242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17 773 466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JARL FORSBERG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ALEXANDER FORSBERG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Vikaneveien 405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38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forsberg@hfe.no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