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e721525d4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5388444a684ace"/>
  </p:sldMasterIdLst>
  <p:sldIdLst>
    <p:sldId xmlns:r="http://schemas.openxmlformats.org/officeDocument/2006/relationships" id="256" r:id="Rba24ab5dcb0e4073"/>
    <p:sldId xmlns:r="http://schemas.openxmlformats.org/officeDocument/2006/relationships" id="257" r:id="R51965df6413f44ba"/>
    <p:sldId xmlns:r="http://schemas.openxmlformats.org/officeDocument/2006/relationships" id="258" r:id="R0662d04c2b8d41ab"/>
    <p:sldId xmlns:r="http://schemas.openxmlformats.org/officeDocument/2006/relationships" id="259" r:id="Rac1786c5362b42e6"/>
    <p:sldId xmlns:r="http://schemas.openxmlformats.org/officeDocument/2006/relationships" id="260" r:id="R9d2fa764bffa43ec"/>
    <p:sldId xmlns:r="http://schemas.openxmlformats.org/officeDocument/2006/relationships" id="261" r:id="R412d9408973f4969"/>
    <p:sldId xmlns:r="http://schemas.openxmlformats.org/officeDocument/2006/relationships" id="262" r:id="R5546e0aa70b2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388444a684ace" /><Relationship Type="http://schemas.openxmlformats.org/officeDocument/2006/relationships/slide" Target="/ppt/slides/slide1.xml" Id="Rba24ab5dcb0e4073" /><Relationship Type="http://schemas.openxmlformats.org/officeDocument/2006/relationships/slide" Target="/ppt/slides/slide2.xml" Id="R51965df6413f44ba" /><Relationship Type="http://schemas.openxmlformats.org/officeDocument/2006/relationships/slide" Target="/ppt/slides/slide3.xml" Id="R0662d04c2b8d41ab" /><Relationship Type="http://schemas.openxmlformats.org/officeDocument/2006/relationships/slide" Target="/ppt/slides/slide4.xml" Id="Rac1786c5362b42e6" /><Relationship Type="http://schemas.openxmlformats.org/officeDocument/2006/relationships/slide" Target="/ppt/slides/slide5.xml" Id="R9d2fa764bffa43ec" /><Relationship Type="http://schemas.openxmlformats.org/officeDocument/2006/relationships/slide" Target="/ppt/slides/slide6.xml" Id="R412d9408973f4969" /><Relationship Type="http://schemas.openxmlformats.org/officeDocument/2006/relationships/slide" Target="/ppt/slides/slide7.xml" Id="R5546e0aa70b2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ead9b08ae4d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1cf3f2a2c4ad9" /><Relationship Type="http://schemas.openxmlformats.org/officeDocument/2006/relationships/theme" Target="/ppt/slideMasters/theme/theme1.xml" Id="Raabce175b91b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1cf3f2a2c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c109b7bfd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0015bd6d5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70d20a63e4e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2c0f347cb4e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194adaac5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66c43295a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834649053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JSI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4 944 745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28 909 842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EGIL DITLEFSEN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Hanaveien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jd@jsi.no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889 249 102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